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94" r:id="rId6"/>
  </p:sldMasterIdLst>
  <p:notesMasterIdLst>
    <p:notesMasterId r:id="rId32"/>
  </p:notesMasterIdLst>
  <p:sldIdLst>
    <p:sldId id="775" r:id="rId7"/>
    <p:sldId id="796" r:id="rId8"/>
    <p:sldId id="795" r:id="rId9"/>
    <p:sldId id="776" r:id="rId10"/>
    <p:sldId id="779" r:id="rId11"/>
    <p:sldId id="758" r:id="rId12"/>
    <p:sldId id="785" r:id="rId13"/>
    <p:sldId id="762" r:id="rId14"/>
    <p:sldId id="761" r:id="rId15"/>
    <p:sldId id="786" r:id="rId16"/>
    <p:sldId id="766" r:id="rId17"/>
    <p:sldId id="763" r:id="rId18"/>
    <p:sldId id="765" r:id="rId19"/>
    <p:sldId id="784" r:id="rId20"/>
    <p:sldId id="768" r:id="rId21"/>
    <p:sldId id="780" r:id="rId22"/>
    <p:sldId id="769" r:id="rId23"/>
    <p:sldId id="782" r:id="rId24"/>
    <p:sldId id="781" r:id="rId25"/>
    <p:sldId id="772" r:id="rId26"/>
    <p:sldId id="770" r:id="rId27"/>
    <p:sldId id="771" r:id="rId28"/>
    <p:sldId id="783" r:id="rId29"/>
    <p:sldId id="755" r:id="rId30"/>
    <p:sldId id="797" r:id="rId31"/>
  </p:sldIdLst>
  <p:sldSz cx="18288000" cy="10287000"/>
  <p:notesSz cx="6858000" cy="9144000"/>
  <p:embeddedFontLst>
    <p:embeddedFont>
      <p:font typeface="Arial Nova" panose="020B0504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Helvetica" panose="020B060402020202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29FB2-4A25-480F-9268-13F309638F4E}" v="667" dt="2023-08-11T14:22:47.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28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4.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ne Ritter (she/her)" userId="S::rritter@housingsolutionstulsa.org::dc981876-6c89-4001-875b-a44d28685d63" providerId="AD" clId="Web-{EFDF8BE9-0E7F-D0B0-BFB8-346D81145DEA}"/>
    <pc:docChg chg="modSld">
      <pc:chgData name="Rhene Ritter (she/her)" userId="S::rritter@housingsolutionstulsa.org::dc981876-6c89-4001-875b-a44d28685d63" providerId="AD" clId="Web-{EFDF8BE9-0E7F-D0B0-BFB8-346D81145DEA}" dt="2023-06-27T18:33:21.105" v="79"/>
      <pc:docMkLst>
        <pc:docMk/>
      </pc:docMkLst>
      <pc:sldChg chg="modSp">
        <pc:chgData name="Rhene Ritter (she/her)" userId="S::rritter@housingsolutionstulsa.org::dc981876-6c89-4001-875b-a44d28685d63" providerId="AD" clId="Web-{EFDF8BE9-0E7F-D0B0-BFB8-346D81145DEA}" dt="2023-06-27T18:30:45.037" v="25" actId="20577"/>
        <pc:sldMkLst>
          <pc:docMk/>
          <pc:sldMk cId="56962156" sldId="743"/>
        </pc:sldMkLst>
        <pc:spChg chg="mod">
          <ac:chgData name="Rhene Ritter (she/her)" userId="S::rritter@housingsolutionstulsa.org::dc981876-6c89-4001-875b-a44d28685d63" providerId="AD" clId="Web-{EFDF8BE9-0E7F-D0B0-BFB8-346D81145DEA}" dt="2023-06-27T18:30:45.037" v="25" actId="20577"/>
          <ac:spMkLst>
            <pc:docMk/>
            <pc:sldMk cId="56962156" sldId="743"/>
            <ac:spMk id="3" creationId="{6F855AEE-B599-117D-4349-DD02FECDCD67}"/>
          </ac:spMkLst>
        </pc:spChg>
      </pc:sldChg>
      <pc:sldChg chg="modSp">
        <pc:chgData name="Rhene Ritter (she/her)" userId="S::rritter@housingsolutionstulsa.org::dc981876-6c89-4001-875b-a44d28685d63" providerId="AD" clId="Web-{EFDF8BE9-0E7F-D0B0-BFB8-346D81145DEA}" dt="2023-06-27T18:33:21.105" v="79"/>
        <pc:sldMkLst>
          <pc:docMk/>
          <pc:sldMk cId="3256360232" sldId="756"/>
        </pc:sldMkLst>
        <pc:graphicFrameChg chg="mod modGraphic">
          <ac:chgData name="Rhene Ritter (she/her)" userId="S::rritter@housingsolutionstulsa.org::dc981876-6c89-4001-875b-a44d28685d63" providerId="AD" clId="Web-{EFDF8BE9-0E7F-D0B0-BFB8-346D81145DEA}" dt="2023-06-27T18:33:21.105" v="79"/>
          <ac:graphicFrameMkLst>
            <pc:docMk/>
            <pc:sldMk cId="3256360232" sldId="756"/>
            <ac:graphicFrameMk id="4" creationId="{C44BD497-FA36-094E-DCBC-7B7E07DEE37C}"/>
          </ac:graphicFrameMkLst>
        </pc:graphicFrameChg>
      </pc:sldChg>
    </pc:docChg>
  </pc:docChgLst>
  <pc:docChgLst>
    <pc:chgData name="16192778777" userId="37e9822930be85f3" providerId="LiveId" clId="{274FC534-D0EB-4C34-B11A-10944D135EE0}"/>
    <pc:docChg chg="undo custSel delSld modSld">
      <pc:chgData name="16192778777" userId="37e9822930be85f3" providerId="LiveId" clId="{274FC534-D0EB-4C34-B11A-10944D135EE0}" dt="2023-02-10T17:21:42.365" v="14" actId="27636"/>
      <pc:docMkLst>
        <pc:docMk/>
      </pc:docMkLst>
      <pc:sldChg chg="mod modShow">
        <pc:chgData name="16192778777" userId="37e9822930be85f3" providerId="LiveId" clId="{274FC534-D0EB-4C34-B11A-10944D135EE0}" dt="2023-02-10T17:14:29.921" v="11" actId="729"/>
        <pc:sldMkLst>
          <pc:docMk/>
          <pc:sldMk cId="0" sldId="259"/>
        </pc:sldMkLst>
      </pc:sldChg>
      <pc:sldChg chg="mod modShow">
        <pc:chgData name="16192778777" userId="37e9822930be85f3" providerId="LiveId" clId="{274FC534-D0EB-4C34-B11A-10944D135EE0}" dt="2023-02-10T17:14:35.186" v="12" actId="729"/>
        <pc:sldMkLst>
          <pc:docMk/>
          <pc:sldMk cId="0" sldId="260"/>
        </pc:sldMkLst>
      </pc:sldChg>
      <pc:sldChg chg="mod modShow">
        <pc:chgData name="16192778777" userId="37e9822930be85f3" providerId="LiveId" clId="{274FC534-D0EB-4C34-B11A-10944D135EE0}" dt="2023-02-10T17:14:42.436" v="13" actId="729"/>
        <pc:sldMkLst>
          <pc:docMk/>
          <pc:sldMk cId="0" sldId="262"/>
        </pc:sldMkLst>
      </pc:sldChg>
      <pc:sldChg chg="delSp modSp del mod">
        <pc:chgData name="16192778777" userId="37e9822930be85f3" providerId="LiveId" clId="{274FC534-D0EB-4C34-B11A-10944D135EE0}" dt="2023-02-10T16:59:45.503" v="6" actId="47"/>
        <pc:sldMkLst>
          <pc:docMk/>
          <pc:sldMk cId="0" sldId="267"/>
        </pc:sldMkLst>
        <pc:spChg chg="mod">
          <ac:chgData name="16192778777" userId="37e9822930be85f3" providerId="LiveId" clId="{274FC534-D0EB-4C34-B11A-10944D135EE0}" dt="2023-02-10T16:59:33.354" v="1" actId="6549"/>
          <ac:spMkLst>
            <pc:docMk/>
            <pc:sldMk cId="0" sldId="267"/>
            <ac:spMk id="39" creationId="{00000000-0000-0000-0000-000000000000}"/>
          </ac:spMkLst>
        </pc:spChg>
        <pc:spChg chg="del mod">
          <ac:chgData name="16192778777" userId="37e9822930be85f3" providerId="LiveId" clId="{274FC534-D0EB-4C34-B11A-10944D135EE0}" dt="2023-02-10T16:59:44.925" v="5"/>
          <ac:spMkLst>
            <pc:docMk/>
            <pc:sldMk cId="0" sldId="267"/>
            <ac:spMk id="47" creationId="{00000000-0000-0000-0000-000000000000}"/>
          </ac:spMkLst>
        </pc:spChg>
        <pc:grpChg chg="del">
          <ac:chgData name="16192778777" userId="37e9822930be85f3" providerId="LiveId" clId="{274FC534-D0EB-4C34-B11A-10944D135EE0}" dt="2023-02-10T16:59:38.819" v="2" actId="478"/>
          <ac:grpSpMkLst>
            <pc:docMk/>
            <pc:sldMk cId="0" sldId="267"/>
            <ac:grpSpMk id="2" creationId="{00000000-0000-0000-0000-000000000000}"/>
          </ac:grpSpMkLst>
        </pc:grpChg>
        <pc:grpChg chg="del">
          <ac:chgData name="16192778777" userId="37e9822930be85f3" providerId="LiveId" clId="{274FC534-D0EB-4C34-B11A-10944D135EE0}" dt="2023-02-10T16:59:29.874" v="0" actId="478"/>
          <ac:grpSpMkLst>
            <pc:docMk/>
            <pc:sldMk cId="0" sldId="267"/>
            <ac:grpSpMk id="25" creationId="{00000000-0000-0000-0000-000000000000}"/>
          </ac:grpSpMkLst>
        </pc:grpChg>
      </pc:sldChg>
      <pc:sldChg chg="del">
        <pc:chgData name="16192778777" userId="37e9822930be85f3" providerId="LiveId" clId="{274FC534-D0EB-4C34-B11A-10944D135EE0}" dt="2023-02-10T17:00:14.641" v="7" actId="47"/>
        <pc:sldMkLst>
          <pc:docMk/>
          <pc:sldMk cId="2317572583" sldId="268"/>
        </pc:sldMkLst>
      </pc:sldChg>
      <pc:sldChg chg="modSp mod">
        <pc:chgData name="16192778777" userId="37e9822930be85f3" providerId="LiveId" clId="{274FC534-D0EB-4C34-B11A-10944D135EE0}" dt="2023-02-10T17:21:42.365" v="14" actId="27636"/>
        <pc:sldMkLst>
          <pc:docMk/>
          <pc:sldMk cId="131124789" sldId="310"/>
        </pc:sldMkLst>
        <pc:spChg chg="mod">
          <ac:chgData name="16192778777" userId="37e9822930be85f3" providerId="LiveId" clId="{274FC534-D0EB-4C34-B11A-10944D135EE0}" dt="2023-02-10T17:21:42.365" v="14" actId="27636"/>
          <ac:spMkLst>
            <pc:docMk/>
            <pc:sldMk cId="131124789" sldId="310"/>
            <ac:spMk id="3" creationId="{74FE4866-ECD4-5542-8454-2CF72A5A20E7}"/>
          </ac:spMkLst>
        </pc:spChg>
      </pc:sldChg>
      <pc:sldChg chg="modSp del mod">
        <pc:chgData name="16192778777" userId="37e9822930be85f3" providerId="LiveId" clId="{274FC534-D0EB-4C34-B11A-10944D135EE0}" dt="2023-02-10T17:00:24.927" v="10"/>
        <pc:sldMkLst>
          <pc:docMk/>
          <pc:sldMk cId="4091542667" sldId="673"/>
        </pc:sldMkLst>
        <pc:spChg chg="mod">
          <ac:chgData name="16192778777" userId="37e9822930be85f3" providerId="LiveId" clId="{274FC534-D0EB-4C34-B11A-10944D135EE0}" dt="2023-02-10T17:00:24.927" v="10"/>
          <ac:spMkLst>
            <pc:docMk/>
            <pc:sldMk cId="4091542667" sldId="673"/>
            <ac:spMk id="3" creationId="{80FC59CE-1D3F-43AD-82D7-7A2A7DF3CE85}"/>
          </ac:spMkLst>
        </pc:spChg>
      </pc:sldChg>
    </pc:docChg>
  </pc:docChgLst>
  <pc:docChgLst>
    <pc:chgData name="Laura Evanoff (she/her)" userId="29248066-3d6b-4dc2-954f-3c2b70840461" providerId="ADAL" clId="{EBE29FB2-4A25-480F-9268-13F309638F4E}"/>
    <pc:docChg chg="undo redo custSel addSld delSld modSld sldOrd addMainMaster">
      <pc:chgData name="Laura Evanoff (she/her)" userId="29248066-3d6b-4dc2-954f-3c2b70840461" providerId="ADAL" clId="{EBE29FB2-4A25-480F-9268-13F309638F4E}" dt="2023-08-11T14:24:16.447" v="7074" actId="478"/>
      <pc:docMkLst>
        <pc:docMk/>
      </pc:docMkLst>
      <pc:sldChg chg="modSp del mod">
        <pc:chgData name="Laura Evanoff (she/her)" userId="29248066-3d6b-4dc2-954f-3c2b70840461" providerId="ADAL" clId="{EBE29FB2-4A25-480F-9268-13F309638F4E}" dt="2023-08-09T18:27:24.511" v="1423" actId="2696"/>
        <pc:sldMkLst>
          <pc:docMk/>
          <pc:sldMk cId="0" sldId="256"/>
        </pc:sldMkLst>
        <pc:spChg chg="mod">
          <ac:chgData name="Laura Evanoff (she/her)" userId="29248066-3d6b-4dc2-954f-3c2b70840461" providerId="ADAL" clId="{EBE29FB2-4A25-480F-9268-13F309638F4E}" dt="2023-07-26T19:49:32.034" v="50" actId="20577"/>
          <ac:spMkLst>
            <pc:docMk/>
            <pc:sldMk cId="0" sldId="256"/>
            <ac:spMk id="49" creationId="{73B25111-DC92-B09A-A647-D44DAA8E7CB9}"/>
          </ac:spMkLst>
        </pc:spChg>
        <pc:picChg chg="mod">
          <ac:chgData name="Laura Evanoff (she/her)" userId="29248066-3d6b-4dc2-954f-3c2b70840461" providerId="ADAL" clId="{EBE29FB2-4A25-480F-9268-13F309638F4E}" dt="2023-07-26T19:49:35.142" v="51" actId="14100"/>
          <ac:picMkLst>
            <pc:docMk/>
            <pc:sldMk cId="0" sldId="256"/>
            <ac:picMk id="47" creationId="{EF5DBDEC-5BEB-6A72-1464-7B89423D1F7D}"/>
          </ac:picMkLst>
        </pc:picChg>
      </pc:sldChg>
      <pc:sldChg chg="del">
        <pc:chgData name="Laura Evanoff (she/her)" userId="29248066-3d6b-4dc2-954f-3c2b70840461" providerId="ADAL" clId="{EBE29FB2-4A25-480F-9268-13F309638F4E}" dt="2023-08-09T18:54:32.603" v="3088" actId="47"/>
        <pc:sldMkLst>
          <pc:docMk/>
          <pc:sldMk cId="0" sldId="286"/>
        </pc:sldMkLst>
      </pc:sldChg>
      <pc:sldChg chg="modSp del mod ord">
        <pc:chgData name="Laura Evanoff (she/her)" userId="29248066-3d6b-4dc2-954f-3c2b70840461" providerId="ADAL" clId="{EBE29FB2-4A25-480F-9268-13F309638F4E}" dt="2023-08-10T23:01:53.712" v="6705" actId="47"/>
        <pc:sldMkLst>
          <pc:docMk/>
          <pc:sldMk cId="2229903190" sldId="706"/>
        </pc:sldMkLst>
        <pc:graphicFrameChg chg="modGraphic">
          <ac:chgData name="Laura Evanoff (she/her)" userId="29248066-3d6b-4dc2-954f-3c2b70840461" providerId="ADAL" clId="{EBE29FB2-4A25-480F-9268-13F309638F4E}" dt="2023-08-10T14:56:41.097" v="3492" actId="20577"/>
          <ac:graphicFrameMkLst>
            <pc:docMk/>
            <pc:sldMk cId="2229903190" sldId="706"/>
            <ac:graphicFrameMk id="2" creationId="{23C4ED65-28F5-FF70-74B2-178864385CCE}"/>
          </ac:graphicFrameMkLst>
        </pc:graphicFrameChg>
      </pc:sldChg>
      <pc:sldChg chg="del">
        <pc:chgData name="Laura Evanoff (she/her)" userId="29248066-3d6b-4dc2-954f-3c2b70840461" providerId="ADAL" clId="{EBE29FB2-4A25-480F-9268-13F309638F4E}" dt="2023-08-09T18:54:28.800" v="3086" actId="47"/>
        <pc:sldMkLst>
          <pc:docMk/>
          <pc:sldMk cId="56962156" sldId="743"/>
        </pc:sldMkLst>
      </pc:sldChg>
      <pc:sldChg chg="addSp delSp modSp del mod ord">
        <pc:chgData name="Laura Evanoff (she/her)" userId="29248066-3d6b-4dc2-954f-3c2b70840461" providerId="ADAL" clId="{EBE29FB2-4A25-480F-9268-13F309638F4E}" dt="2023-08-10T21:08:07.631" v="5071" actId="2696"/>
        <pc:sldMkLst>
          <pc:docMk/>
          <pc:sldMk cId="1584138251" sldId="748"/>
        </pc:sldMkLst>
        <pc:spChg chg="mod">
          <ac:chgData name="Laura Evanoff (she/her)" userId="29248066-3d6b-4dc2-954f-3c2b70840461" providerId="ADAL" clId="{EBE29FB2-4A25-480F-9268-13F309638F4E}" dt="2023-07-26T19:56:48.640" v="190" actId="20577"/>
          <ac:spMkLst>
            <pc:docMk/>
            <pc:sldMk cId="1584138251" sldId="748"/>
            <ac:spMk id="2" creationId="{26E93BC7-20EC-4EA9-CEF2-C9649BCC5220}"/>
          </ac:spMkLst>
        </pc:spChg>
        <pc:spChg chg="add mod">
          <ac:chgData name="Laura Evanoff (she/her)" userId="29248066-3d6b-4dc2-954f-3c2b70840461" providerId="ADAL" clId="{EBE29FB2-4A25-480F-9268-13F309638F4E}" dt="2023-07-26T19:56:12.068" v="160" actId="21"/>
          <ac:spMkLst>
            <pc:docMk/>
            <pc:sldMk cId="1584138251" sldId="748"/>
            <ac:spMk id="6" creationId="{62BACBDC-51DE-FB8E-F2AD-F37327454D5C}"/>
          </ac:spMkLst>
        </pc:spChg>
        <pc:spChg chg="del">
          <ac:chgData name="Laura Evanoff (she/her)" userId="29248066-3d6b-4dc2-954f-3c2b70840461" providerId="ADAL" clId="{EBE29FB2-4A25-480F-9268-13F309638F4E}" dt="2023-07-26T19:50:24.254" v="55" actId="478"/>
          <ac:spMkLst>
            <pc:docMk/>
            <pc:sldMk cId="1584138251" sldId="748"/>
            <ac:spMk id="10" creationId="{AB6B81BC-2D91-31E6-B510-950863C650D6}"/>
          </ac:spMkLst>
        </pc:spChg>
        <pc:spChg chg="add mod">
          <ac:chgData name="Laura Evanoff (she/her)" userId="29248066-3d6b-4dc2-954f-3c2b70840461" providerId="ADAL" clId="{EBE29FB2-4A25-480F-9268-13F309638F4E}" dt="2023-08-09T18:41:10.075" v="2460" actId="1076"/>
          <ac:spMkLst>
            <pc:docMk/>
            <pc:sldMk cId="1584138251" sldId="748"/>
            <ac:spMk id="12" creationId="{E23E34AF-E617-F88E-7A1F-313CB225D229}"/>
          </ac:spMkLst>
        </pc:spChg>
        <pc:graphicFrameChg chg="add mod modGraphic">
          <ac:chgData name="Laura Evanoff (she/her)" userId="29248066-3d6b-4dc2-954f-3c2b70840461" providerId="ADAL" clId="{EBE29FB2-4A25-480F-9268-13F309638F4E}" dt="2023-07-26T19:56:15.627" v="161" actId="1076"/>
          <ac:graphicFrameMkLst>
            <pc:docMk/>
            <pc:sldMk cId="1584138251" sldId="748"/>
            <ac:graphicFrameMk id="8" creationId="{A8C4E246-D310-9A4B-A87E-A27774E00051}"/>
          </ac:graphicFrameMkLst>
        </pc:graphicFrameChg>
        <pc:picChg chg="del">
          <ac:chgData name="Laura Evanoff (she/her)" userId="29248066-3d6b-4dc2-954f-3c2b70840461" providerId="ADAL" clId="{EBE29FB2-4A25-480F-9268-13F309638F4E}" dt="2023-07-26T19:50:13.181" v="52" actId="478"/>
          <ac:picMkLst>
            <pc:docMk/>
            <pc:sldMk cId="1584138251" sldId="748"/>
            <ac:picMk id="7" creationId="{3DBB8499-1145-AA1F-D778-3183AF50A8C4}"/>
          </ac:picMkLst>
        </pc:picChg>
        <pc:picChg chg="del">
          <ac:chgData name="Laura Evanoff (she/her)" userId="29248066-3d6b-4dc2-954f-3c2b70840461" providerId="ADAL" clId="{EBE29FB2-4A25-480F-9268-13F309638F4E}" dt="2023-07-26T19:50:17.121" v="53" actId="478"/>
          <ac:picMkLst>
            <pc:docMk/>
            <pc:sldMk cId="1584138251" sldId="748"/>
            <ac:picMk id="9" creationId="{8BE8164C-B20B-155C-A9BD-42C08957CAE6}"/>
          </ac:picMkLst>
        </pc:picChg>
      </pc:sldChg>
      <pc:sldChg chg="del">
        <pc:chgData name="Laura Evanoff (she/her)" userId="29248066-3d6b-4dc2-954f-3c2b70840461" providerId="ADAL" clId="{EBE29FB2-4A25-480F-9268-13F309638F4E}" dt="2023-08-09T18:54:30.408" v="3087" actId="47"/>
        <pc:sldMkLst>
          <pc:docMk/>
          <pc:sldMk cId="2786235719" sldId="749"/>
        </pc:sldMkLst>
      </pc:sldChg>
      <pc:sldChg chg="del">
        <pc:chgData name="Laura Evanoff (she/her)" userId="29248066-3d6b-4dc2-954f-3c2b70840461" providerId="ADAL" clId="{EBE29FB2-4A25-480F-9268-13F309638F4E}" dt="2023-08-09T18:54:35.008" v="3089" actId="47"/>
        <pc:sldMkLst>
          <pc:docMk/>
          <pc:sldMk cId="1974357772" sldId="750"/>
        </pc:sldMkLst>
      </pc:sldChg>
      <pc:sldChg chg="del">
        <pc:chgData name="Laura Evanoff (she/her)" userId="29248066-3d6b-4dc2-954f-3c2b70840461" providerId="ADAL" clId="{EBE29FB2-4A25-480F-9268-13F309638F4E}" dt="2023-08-09T18:54:40.038" v="3090" actId="47"/>
        <pc:sldMkLst>
          <pc:docMk/>
          <pc:sldMk cId="3197715746" sldId="754"/>
        </pc:sldMkLst>
      </pc:sldChg>
      <pc:sldChg chg="delSp mod">
        <pc:chgData name="Laura Evanoff (she/her)" userId="29248066-3d6b-4dc2-954f-3c2b70840461" providerId="ADAL" clId="{EBE29FB2-4A25-480F-9268-13F309638F4E}" dt="2023-08-10T23:03:39.574" v="6715" actId="478"/>
        <pc:sldMkLst>
          <pc:docMk/>
          <pc:sldMk cId="3003747558" sldId="755"/>
        </pc:sldMkLst>
        <pc:spChg chg="del">
          <ac:chgData name="Laura Evanoff (she/her)" userId="29248066-3d6b-4dc2-954f-3c2b70840461" providerId="ADAL" clId="{EBE29FB2-4A25-480F-9268-13F309638F4E}" dt="2023-08-10T23:03:39.574" v="6715" actId="478"/>
          <ac:spMkLst>
            <pc:docMk/>
            <pc:sldMk cId="3003747558" sldId="755"/>
            <ac:spMk id="4" creationId="{F27D16E4-547A-0596-45BD-29BC4DAC981B}"/>
          </ac:spMkLst>
        </pc:spChg>
      </pc:sldChg>
      <pc:sldChg chg="del">
        <pc:chgData name="Laura Evanoff (she/her)" userId="29248066-3d6b-4dc2-954f-3c2b70840461" providerId="ADAL" clId="{EBE29FB2-4A25-480F-9268-13F309638F4E}" dt="2023-08-09T18:54:27.232" v="3085" actId="47"/>
        <pc:sldMkLst>
          <pc:docMk/>
          <pc:sldMk cId="3256360232" sldId="756"/>
        </pc:sldMkLst>
      </pc:sldChg>
      <pc:sldChg chg="modSp new del mod">
        <pc:chgData name="Laura Evanoff (she/her)" userId="29248066-3d6b-4dc2-954f-3c2b70840461" providerId="ADAL" clId="{EBE29FB2-4A25-480F-9268-13F309638F4E}" dt="2023-08-10T21:33:55.616" v="5649" actId="2696"/>
        <pc:sldMkLst>
          <pc:docMk/>
          <pc:sldMk cId="751900688" sldId="757"/>
        </pc:sldMkLst>
        <pc:spChg chg="mod">
          <ac:chgData name="Laura Evanoff (she/her)" userId="29248066-3d6b-4dc2-954f-3c2b70840461" providerId="ADAL" clId="{EBE29FB2-4A25-480F-9268-13F309638F4E}" dt="2023-07-26T20:06:38.573" v="434" actId="20577"/>
          <ac:spMkLst>
            <pc:docMk/>
            <pc:sldMk cId="751900688" sldId="757"/>
            <ac:spMk id="2" creationId="{EF293533-314B-BC11-555B-B91F8A7A0C43}"/>
          </ac:spMkLst>
        </pc:spChg>
        <pc:spChg chg="mod">
          <ac:chgData name="Laura Evanoff (she/her)" userId="29248066-3d6b-4dc2-954f-3c2b70840461" providerId="ADAL" clId="{EBE29FB2-4A25-480F-9268-13F309638F4E}" dt="2023-08-09T19:12:09.808" v="3167" actId="20577"/>
          <ac:spMkLst>
            <pc:docMk/>
            <pc:sldMk cId="751900688" sldId="757"/>
            <ac:spMk id="3" creationId="{44EF5D31-274F-E469-063C-C31E33919580}"/>
          </ac:spMkLst>
        </pc:spChg>
      </pc:sldChg>
      <pc:sldChg chg="addSp delSp modSp new mod">
        <pc:chgData name="Laura Evanoff (she/her)" userId="29248066-3d6b-4dc2-954f-3c2b70840461" providerId="ADAL" clId="{EBE29FB2-4A25-480F-9268-13F309638F4E}" dt="2023-08-10T21:46:51.320" v="5841" actId="1076"/>
        <pc:sldMkLst>
          <pc:docMk/>
          <pc:sldMk cId="830559944" sldId="758"/>
        </pc:sldMkLst>
        <pc:spChg chg="mod">
          <ac:chgData name="Laura Evanoff (she/her)" userId="29248066-3d6b-4dc2-954f-3c2b70840461" providerId="ADAL" clId="{EBE29FB2-4A25-480F-9268-13F309638F4E}" dt="2023-08-10T21:45:15.007" v="5822" actId="27636"/>
          <ac:spMkLst>
            <pc:docMk/>
            <pc:sldMk cId="830559944" sldId="758"/>
            <ac:spMk id="2" creationId="{865E0D21-F2DE-6A2D-75B6-DF605353271C}"/>
          </ac:spMkLst>
        </pc:spChg>
        <pc:spChg chg="mod">
          <ac:chgData name="Laura Evanoff (she/her)" userId="29248066-3d6b-4dc2-954f-3c2b70840461" providerId="ADAL" clId="{EBE29FB2-4A25-480F-9268-13F309638F4E}" dt="2023-08-10T21:39:47.825" v="5802" actId="14"/>
          <ac:spMkLst>
            <pc:docMk/>
            <pc:sldMk cId="830559944" sldId="758"/>
            <ac:spMk id="3" creationId="{2BC1E52F-D1B9-092B-A18A-E03855AC6B0D}"/>
          </ac:spMkLst>
        </pc:spChg>
        <pc:spChg chg="del">
          <ac:chgData name="Laura Evanoff (she/her)" userId="29248066-3d6b-4dc2-954f-3c2b70840461" providerId="ADAL" clId="{EBE29FB2-4A25-480F-9268-13F309638F4E}" dt="2023-08-10T21:45:05.506" v="5819" actId="478"/>
          <ac:spMkLst>
            <pc:docMk/>
            <pc:sldMk cId="830559944" sldId="758"/>
            <ac:spMk id="4" creationId="{DB7FE593-D0E7-AECE-EEDA-77D32176C407}"/>
          </ac:spMkLst>
        </pc:spChg>
        <pc:spChg chg="add mod">
          <ac:chgData name="Laura Evanoff (she/her)" userId="29248066-3d6b-4dc2-954f-3c2b70840461" providerId="ADAL" clId="{EBE29FB2-4A25-480F-9268-13F309638F4E}" dt="2023-08-10T21:46:46.835" v="5840" actId="122"/>
          <ac:spMkLst>
            <pc:docMk/>
            <pc:sldMk cId="830559944" sldId="758"/>
            <ac:spMk id="9" creationId="{6CB04B49-56FD-2B9D-DC62-CD5ED5BE2F20}"/>
          </ac:spMkLst>
        </pc:spChg>
        <pc:spChg chg="add ord">
          <ac:chgData name="Laura Evanoff (she/her)" userId="29248066-3d6b-4dc2-954f-3c2b70840461" providerId="ADAL" clId="{EBE29FB2-4A25-480F-9268-13F309638F4E}" dt="2023-08-10T21:46:17.226" v="5837" actId="167"/>
          <ac:spMkLst>
            <pc:docMk/>
            <pc:sldMk cId="830559944" sldId="758"/>
            <ac:spMk id="16" creationId="{EC011DC8-EC3F-538E-D283-CAC9C17E1251}"/>
          </ac:spMkLst>
        </pc:spChg>
        <pc:picChg chg="add mod">
          <ac:chgData name="Laura Evanoff (she/her)" userId="29248066-3d6b-4dc2-954f-3c2b70840461" providerId="ADAL" clId="{EBE29FB2-4A25-480F-9268-13F309638F4E}" dt="2023-08-10T21:46:51.320" v="5841" actId="1076"/>
          <ac:picMkLst>
            <pc:docMk/>
            <pc:sldMk cId="830559944" sldId="758"/>
            <ac:picMk id="7" creationId="{0037FBF2-ABE6-A3ED-ECB7-D90EA81EFC5C}"/>
          </ac:picMkLst>
        </pc:picChg>
        <pc:picChg chg="add del mod">
          <ac:chgData name="Laura Evanoff (she/her)" userId="29248066-3d6b-4dc2-954f-3c2b70840461" providerId="ADAL" clId="{EBE29FB2-4A25-480F-9268-13F309638F4E}" dt="2023-08-10T21:44:09.700" v="5812" actId="478"/>
          <ac:picMkLst>
            <pc:docMk/>
            <pc:sldMk cId="830559944" sldId="758"/>
            <ac:picMk id="11" creationId="{86B894EF-A68D-B761-2B1F-2FD8D555F82E}"/>
          </ac:picMkLst>
        </pc:picChg>
        <pc:picChg chg="add mod">
          <ac:chgData name="Laura Evanoff (she/her)" userId="29248066-3d6b-4dc2-954f-3c2b70840461" providerId="ADAL" clId="{EBE29FB2-4A25-480F-9268-13F309638F4E}" dt="2023-08-10T21:44:57.293" v="5818" actId="1076"/>
          <ac:picMkLst>
            <pc:docMk/>
            <pc:sldMk cId="830559944" sldId="758"/>
            <ac:picMk id="13" creationId="{3F716D4C-CE3C-E74E-8C1C-9ECB3AC93533}"/>
          </ac:picMkLst>
        </pc:picChg>
        <pc:picChg chg="add mod">
          <ac:chgData name="Laura Evanoff (she/her)" userId="29248066-3d6b-4dc2-954f-3c2b70840461" providerId="ADAL" clId="{EBE29FB2-4A25-480F-9268-13F309638F4E}" dt="2023-08-10T21:44:12.100" v="5813" actId="1076"/>
          <ac:picMkLst>
            <pc:docMk/>
            <pc:sldMk cId="830559944" sldId="758"/>
            <ac:picMk id="15" creationId="{27D62850-BC84-FB93-0063-0E77F605CC6B}"/>
          </ac:picMkLst>
        </pc:picChg>
      </pc:sldChg>
      <pc:sldChg chg="modSp new del mod">
        <pc:chgData name="Laura Evanoff (she/her)" userId="29248066-3d6b-4dc2-954f-3c2b70840461" providerId="ADAL" clId="{EBE29FB2-4A25-480F-9268-13F309638F4E}" dt="2023-08-09T18:57:08.978" v="3129" actId="2696"/>
        <pc:sldMkLst>
          <pc:docMk/>
          <pc:sldMk cId="3404422793" sldId="759"/>
        </pc:sldMkLst>
        <pc:spChg chg="mod">
          <ac:chgData name="Laura Evanoff (she/her)" userId="29248066-3d6b-4dc2-954f-3c2b70840461" providerId="ADAL" clId="{EBE29FB2-4A25-480F-9268-13F309638F4E}" dt="2023-07-26T20:25:44.506" v="505"/>
          <ac:spMkLst>
            <pc:docMk/>
            <pc:sldMk cId="3404422793" sldId="759"/>
            <ac:spMk id="2" creationId="{EC80EF14-07B0-F622-4AAD-607E12D86E8B}"/>
          </ac:spMkLst>
        </pc:spChg>
        <pc:spChg chg="mod">
          <ac:chgData name="Laura Evanoff (she/her)" userId="29248066-3d6b-4dc2-954f-3c2b70840461" providerId="ADAL" clId="{EBE29FB2-4A25-480F-9268-13F309638F4E}" dt="2023-07-26T20:25:51.188" v="508" actId="20577"/>
          <ac:spMkLst>
            <pc:docMk/>
            <pc:sldMk cId="3404422793" sldId="759"/>
            <ac:spMk id="3" creationId="{AB9918B1-16A7-D2BA-9A4A-62B810A4F4A1}"/>
          </ac:spMkLst>
        </pc:spChg>
      </pc:sldChg>
      <pc:sldChg chg="addSp modSp new del mod">
        <pc:chgData name="Laura Evanoff (she/her)" userId="29248066-3d6b-4dc2-954f-3c2b70840461" providerId="ADAL" clId="{EBE29FB2-4A25-480F-9268-13F309638F4E}" dt="2023-08-09T18:57:18.055" v="3130" actId="2696"/>
        <pc:sldMkLst>
          <pc:docMk/>
          <pc:sldMk cId="3402129703" sldId="760"/>
        </pc:sldMkLst>
        <pc:spChg chg="mod">
          <ac:chgData name="Laura Evanoff (she/her)" userId="29248066-3d6b-4dc2-954f-3c2b70840461" providerId="ADAL" clId="{EBE29FB2-4A25-480F-9268-13F309638F4E}" dt="2023-07-26T20:26:22.155" v="534" actId="20577"/>
          <ac:spMkLst>
            <pc:docMk/>
            <pc:sldMk cId="3402129703" sldId="760"/>
            <ac:spMk id="2" creationId="{B0F7C600-6113-536C-B42C-19ECB974E992}"/>
          </ac:spMkLst>
        </pc:spChg>
        <pc:spChg chg="mod">
          <ac:chgData name="Laura Evanoff (she/her)" userId="29248066-3d6b-4dc2-954f-3c2b70840461" providerId="ADAL" clId="{EBE29FB2-4A25-480F-9268-13F309638F4E}" dt="2023-07-26T20:26:31.146" v="559" actId="20577"/>
          <ac:spMkLst>
            <pc:docMk/>
            <pc:sldMk cId="3402129703" sldId="760"/>
            <ac:spMk id="3" creationId="{BCD61FEE-592F-EDC1-D0CB-3199EC1553A1}"/>
          </ac:spMkLst>
        </pc:spChg>
        <pc:graphicFrameChg chg="add mod modGraphic">
          <ac:chgData name="Laura Evanoff (she/her)" userId="29248066-3d6b-4dc2-954f-3c2b70840461" providerId="ADAL" clId="{EBE29FB2-4A25-480F-9268-13F309638F4E}" dt="2023-07-26T20:27:56.555" v="633" actId="20577"/>
          <ac:graphicFrameMkLst>
            <pc:docMk/>
            <pc:sldMk cId="3402129703" sldId="760"/>
            <ac:graphicFrameMk id="6" creationId="{5E08B823-0D49-3FF7-7AE9-B13B6BCD661A}"/>
          </ac:graphicFrameMkLst>
        </pc:graphicFrameChg>
      </pc:sldChg>
      <pc:sldChg chg="addSp delSp modSp new mod setBg">
        <pc:chgData name="Laura Evanoff (she/her)" userId="29248066-3d6b-4dc2-954f-3c2b70840461" providerId="ADAL" clId="{EBE29FB2-4A25-480F-9268-13F309638F4E}" dt="2023-08-10T21:25:10.003" v="5631" actId="20577"/>
        <pc:sldMkLst>
          <pc:docMk/>
          <pc:sldMk cId="1069414330" sldId="761"/>
        </pc:sldMkLst>
        <pc:spChg chg="mod">
          <ac:chgData name="Laura Evanoff (she/her)" userId="29248066-3d6b-4dc2-954f-3c2b70840461" providerId="ADAL" clId="{EBE29FB2-4A25-480F-9268-13F309638F4E}" dt="2023-08-10T21:11:43.865" v="5125" actId="20577"/>
          <ac:spMkLst>
            <pc:docMk/>
            <pc:sldMk cId="1069414330" sldId="761"/>
            <ac:spMk id="2" creationId="{5BB9ED3B-5926-1A0E-BC43-4D57AFDEDF65}"/>
          </ac:spMkLst>
        </pc:spChg>
        <pc:spChg chg="del mod">
          <ac:chgData name="Laura Evanoff (she/her)" userId="29248066-3d6b-4dc2-954f-3c2b70840461" providerId="ADAL" clId="{EBE29FB2-4A25-480F-9268-13F309638F4E}" dt="2023-08-10T21:13:40.740" v="5381" actId="478"/>
          <ac:spMkLst>
            <pc:docMk/>
            <pc:sldMk cId="1069414330" sldId="761"/>
            <ac:spMk id="3" creationId="{BDA990B4-673F-B4D8-8364-8017356748DE}"/>
          </ac:spMkLst>
        </pc:spChg>
        <pc:spChg chg="del mod">
          <ac:chgData name="Laura Evanoff (she/her)" userId="29248066-3d6b-4dc2-954f-3c2b70840461" providerId="ADAL" clId="{EBE29FB2-4A25-480F-9268-13F309638F4E}" dt="2023-08-10T21:14:20.469" v="5390" actId="478"/>
          <ac:spMkLst>
            <pc:docMk/>
            <pc:sldMk cId="1069414330" sldId="761"/>
            <ac:spMk id="4" creationId="{E1809477-CB2D-E55B-DD79-99AF10F11934}"/>
          </ac:spMkLst>
        </pc:spChg>
        <pc:spChg chg="mod">
          <ac:chgData name="Laura Evanoff (she/her)" userId="29248066-3d6b-4dc2-954f-3c2b70840461" providerId="ADAL" clId="{EBE29FB2-4A25-480F-9268-13F309638F4E}" dt="2023-08-10T21:10:52.740" v="5077" actId="26606"/>
          <ac:spMkLst>
            <pc:docMk/>
            <pc:sldMk cId="1069414330" sldId="761"/>
            <ac:spMk id="5" creationId="{D9B82A69-1BCF-321F-76A8-B0818E36D035}"/>
          </ac:spMkLst>
        </pc:spChg>
        <pc:spChg chg="add del mod">
          <ac:chgData name="Laura Evanoff (she/her)" userId="29248066-3d6b-4dc2-954f-3c2b70840461" providerId="ADAL" clId="{EBE29FB2-4A25-480F-9268-13F309638F4E}" dt="2023-08-10T21:13:46.245" v="5382" actId="478"/>
          <ac:spMkLst>
            <pc:docMk/>
            <pc:sldMk cId="1069414330" sldId="761"/>
            <ac:spMk id="9" creationId="{6E08D2B4-1751-D754-9EE2-87A492818E7C}"/>
          </ac:spMkLst>
        </pc:spChg>
        <pc:spChg chg="add">
          <ac:chgData name="Laura Evanoff (she/her)" userId="29248066-3d6b-4dc2-954f-3c2b70840461" providerId="ADAL" clId="{EBE29FB2-4A25-480F-9268-13F309638F4E}" dt="2023-08-10T21:10:52.740" v="5077" actId="26606"/>
          <ac:spMkLst>
            <pc:docMk/>
            <pc:sldMk cId="1069414330" sldId="761"/>
            <ac:spMk id="11" creationId="{C0763A76-9F1C-4FC5-82B7-DD475DA461B2}"/>
          </ac:spMkLst>
        </pc:spChg>
        <pc:spChg chg="add">
          <ac:chgData name="Laura Evanoff (she/her)" userId="29248066-3d6b-4dc2-954f-3c2b70840461" providerId="ADAL" clId="{EBE29FB2-4A25-480F-9268-13F309638F4E}" dt="2023-08-10T21:10:52.740" v="5077" actId="26606"/>
          <ac:spMkLst>
            <pc:docMk/>
            <pc:sldMk cId="1069414330" sldId="761"/>
            <ac:spMk id="13" creationId="{E81BF4F6-F2CF-4984-9D14-D6966D92F99F}"/>
          </ac:spMkLst>
        </pc:spChg>
        <pc:graphicFrameChg chg="add mod modGraphic">
          <ac:chgData name="Laura Evanoff (she/her)" userId="29248066-3d6b-4dc2-954f-3c2b70840461" providerId="ADAL" clId="{EBE29FB2-4A25-480F-9268-13F309638F4E}" dt="2023-08-10T21:25:10.003" v="5631" actId="20577"/>
          <ac:graphicFrameMkLst>
            <pc:docMk/>
            <pc:sldMk cId="1069414330" sldId="761"/>
            <ac:graphicFrameMk id="6" creationId="{C40F73B8-D180-81CC-6371-910144367DF1}"/>
          </ac:graphicFrameMkLst>
        </pc:graphicFrameChg>
        <pc:picChg chg="add mod">
          <ac:chgData name="Laura Evanoff (she/her)" userId="29248066-3d6b-4dc2-954f-3c2b70840461" providerId="ADAL" clId="{EBE29FB2-4A25-480F-9268-13F309638F4E}" dt="2023-08-10T21:14:45.162" v="5395" actId="14100"/>
          <ac:picMkLst>
            <pc:docMk/>
            <pc:sldMk cId="1069414330" sldId="761"/>
            <ac:picMk id="7" creationId="{B2209FF6-5606-A5A0-E1CD-C3C2B64785BD}"/>
          </ac:picMkLst>
        </pc:picChg>
        <pc:picChg chg="add mod">
          <ac:chgData name="Laura Evanoff (she/her)" userId="29248066-3d6b-4dc2-954f-3c2b70840461" providerId="ADAL" clId="{EBE29FB2-4A25-480F-9268-13F309638F4E}" dt="2023-08-10T21:24:14.667" v="5618" actId="1076"/>
          <ac:picMkLst>
            <pc:docMk/>
            <pc:sldMk cId="1069414330" sldId="761"/>
            <ac:picMk id="10" creationId="{57257074-BB6B-0298-ADEE-AE57BC4FB355}"/>
          </ac:picMkLst>
        </pc:picChg>
        <pc:picChg chg="add mod">
          <ac:chgData name="Laura Evanoff (she/her)" userId="29248066-3d6b-4dc2-954f-3c2b70840461" providerId="ADAL" clId="{EBE29FB2-4A25-480F-9268-13F309638F4E}" dt="2023-08-10T21:24:15.269" v="5619" actId="1076"/>
          <ac:picMkLst>
            <pc:docMk/>
            <pc:sldMk cId="1069414330" sldId="761"/>
            <ac:picMk id="12" creationId="{3EA4E2DE-3A4D-7CAA-346A-60E275D3E1EB}"/>
          </ac:picMkLst>
        </pc:picChg>
        <pc:picChg chg="add mod">
          <ac:chgData name="Laura Evanoff (she/her)" userId="29248066-3d6b-4dc2-954f-3c2b70840461" providerId="ADAL" clId="{EBE29FB2-4A25-480F-9268-13F309638F4E}" dt="2023-08-10T21:24:15.772" v="5620" actId="1076"/>
          <ac:picMkLst>
            <pc:docMk/>
            <pc:sldMk cId="1069414330" sldId="761"/>
            <ac:picMk id="14" creationId="{7C74C8EB-A654-5513-499D-7C60A9D52C81}"/>
          </ac:picMkLst>
        </pc:picChg>
        <pc:picChg chg="add mod">
          <ac:chgData name="Laura Evanoff (she/her)" userId="29248066-3d6b-4dc2-954f-3c2b70840461" providerId="ADAL" clId="{EBE29FB2-4A25-480F-9268-13F309638F4E}" dt="2023-08-10T21:24:16.008" v="5621" actId="1076"/>
          <ac:picMkLst>
            <pc:docMk/>
            <pc:sldMk cId="1069414330" sldId="761"/>
            <ac:picMk id="15" creationId="{8B267F12-A737-E711-7D16-1355F81FDD39}"/>
          </ac:picMkLst>
        </pc:picChg>
        <pc:picChg chg="add mod">
          <ac:chgData name="Laura Evanoff (she/her)" userId="29248066-3d6b-4dc2-954f-3c2b70840461" providerId="ADAL" clId="{EBE29FB2-4A25-480F-9268-13F309638F4E}" dt="2023-08-10T21:24:16.228" v="5622" actId="1076"/>
          <ac:picMkLst>
            <pc:docMk/>
            <pc:sldMk cId="1069414330" sldId="761"/>
            <ac:picMk id="16" creationId="{4E4DD562-1004-5B0E-EC61-536F1091819E}"/>
          </ac:picMkLst>
        </pc:picChg>
      </pc:sldChg>
      <pc:sldChg chg="addSp delSp modSp new mod ord">
        <pc:chgData name="Laura Evanoff (she/her)" userId="29248066-3d6b-4dc2-954f-3c2b70840461" providerId="ADAL" clId="{EBE29FB2-4A25-480F-9268-13F309638F4E}" dt="2023-08-10T23:03:12.905" v="6712" actId="478"/>
        <pc:sldMkLst>
          <pc:docMk/>
          <pc:sldMk cId="663386665" sldId="762"/>
        </pc:sldMkLst>
        <pc:spChg chg="mod">
          <ac:chgData name="Laura Evanoff (she/her)" userId="29248066-3d6b-4dc2-954f-3c2b70840461" providerId="ADAL" clId="{EBE29FB2-4A25-480F-9268-13F309638F4E}" dt="2023-07-26T20:29:34.872" v="729" actId="20577"/>
          <ac:spMkLst>
            <pc:docMk/>
            <pc:sldMk cId="663386665" sldId="762"/>
            <ac:spMk id="2" creationId="{3A242880-A999-E521-4D49-9CB43B3C002C}"/>
          </ac:spMkLst>
        </pc:spChg>
        <pc:spChg chg="del">
          <ac:chgData name="Laura Evanoff (she/her)" userId="29248066-3d6b-4dc2-954f-3c2b70840461" providerId="ADAL" clId="{EBE29FB2-4A25-480F-9268-13F309638F4E}" dt="2023-07-26T20:30:07.457" v="730" actId="1032"/>
          <ac:spMkLst>
            <pc:docMk/>
            <pc:sldMk cId="663386665" sldId="762"/>
            <ac:spMk id="3" creationId="{16395371-3096-C5F7-3C8C-A2739565CD1B}"/>
          </ac:spMkLst>
        </pc:spChg>
        <pc:spChg chg="del">
          <ac:chgData name="Laura Evanoff (she/her)" userId="29248066-3d6b-4dc2-954f-3c2b70840461" providerId="ADAL" clId="{EBE29FB2-4A25-480F-9268-13F309638F4E}" dt="2023-08-10T23:03:12.905" v="6712" actId="478"/>
          <ac:spMkLst>
            <pc:docMk/>
            <pc:sldMk cId="663386665" sldId="762"/>
            <ac:spMk id="4" creationId="{0F25070B-8363-1BF4-8A84-90A8DF73E813}"/>
          </ac:spMkLst>
        </pc:spChg>
        <pc:graphicFrameChg chg="add mod modGraphic">
          <ac:chgData name="Laura Evanoff (she/her)" userId="29248066-3d6b-4dc2-954f-3c2b70840461" providerId="ADAL" clId="{EBE29FB2-4A25-480F-9268-13F309638F4E}" dt="2023-08-10T15:00:45.002" v="3546" actId="404"/>
          <ac:graphicFrameMkLst>
            <pc:docMk/>
            <pc:sldMk cId="663386665" sldId="762"/>
            <ac:graphicFrameMk id="6" creationId="{B53866F3-12B7-B1AC-628D-92FD50CB6ABE}"/>
          </ac:graphicFrameMkLst>
        </pc:graphicFrameChg>
      </pc:sldChg>
      <pc:sldChg chg="addSp delSp modSp new mod">
        <pc:chgData name="Laura Evanoff (she/her)" userId="29248066-3d6b-4dc2-954f-3c2b70840461" providerId="ADAL" clId="{EBE29FB2-4A25-480F-9268-13F309638F4E}" dt="2023-08-10T22:30:33.009" v="6587" actId="20577"/>
        <pc:sldMkLst>
          <pc:docMk/>
          <pc:sldMk cId="949974927" sldId="763"/>
        </pc:sldMkLst>
        <pc:spChg chg="mod">
          <ac:chgData name="Laura Evanoff (she/her)" userId="29248066-3d6b-4dc2-954f-3c2b70840461" providerId="ADAL" clId="{EBE29FB2-4A25-480F-9268-13F309638F4E}" dt="2023-07-26T20:32:57.967" v="823" actId="20577"/>
          <ac:spMkLst>
            <pc:docMk/>
            <pc:sldMk cId="949974927" sldId="763"/>
            <ac:spMk id="2" creationId="{B7F13FC2-1BA5-E902-0E08-CEE34844B4EA}"/>
          </ac:spMkLst>
        </pc:spChg>
        <pc:spChg chg="del">
          <ac:chgData name="Laura Evanoff (she/her)" userId="29248066-3d6b-4dc2-954f-3c2b70840461" providerId="ADAL" clId="{EBE29FB2-4A25-480F-9268-13F309638F4E}" dt="2023-07-26T20:31:31.933" v="789" actId="3680"/>
          <ac:spMkLst>
            <pc:docMk/>
            <pc:sldMk cId="949974927" sldId="763"/>
            <ac:spMk id="3" creationId="{3AA22B08-D38F-C37D-AE51-F14DBE447F22}"/>
          </ac:spMkLst>
        </pc:spChg>
        <pc:spChg chg="del">
          <ac:chgData name="Laura Evanoff (she/her)" userId="29248066-3d6b-4dc2-954f-3c2b70840461" providerId="ADAL" clId="{EBE29FB2-4A25-480F-9268-13F309638F4E}" dt="2023-08-10T22:17:41.581" v="6451" actId="478"/>
          <ac:spMkLst>
            <pc:docMk/>
            <pc:sldMk cId="949974927" sldId="763"/>
            <ac:spMk id="4" creationId="{4C09CC14-0AE2-4113-38C3-E2F42FFA8112}"/>
          </ac:spMkLst>
        </pc:spChg>
        <pc:graphicFrameChg chg="add mod ord modGraphic">
          <ac:chgData name="Laura Evanoff (she/her)" userId="29248066-3d6b-4dc2-954f-3c2b70840461" providerId="ADAL" clId="{EBE29FB2-4A25-480F-9268-13F309638F4E}" dt="2023-08-10T22:30:33.009" v="6587" actId="20577"/>
          <ac:graphicFrameMkLst>
            <pc:docMk/>
            <pc:sldMk cId="949974927" sldId="763"/>
            <ac:graphicFrameMk id="6" creationId="{AAF60746-4BE6-0B42-ADA0-48EDA97309E4}"/>
          </ac:graphicFrameMkLst>
        </pc:graphicFrameChg>
      </pc:sldChg>
      <pc:sldChg chg="modSp new del mod ord">
        <pc:chgData name="Laura Evanoff (she/her)" userId="29248066-3d6b-4dc2-954f-3c2b70840461" providerId="ADAL" clId="{EBE29FB2-4A25-480F-9268-13F309638F4E}" dt="2023-08-10T22:30:53.448" v="6588" actId="47"/>
        <pc:sldMkLst>
          <pc:docMk/>
          <pc:sldMk cId="1236252215" sldId="764"/>
        </pc:sldMkLst>
        <pc:spChg chg="mod">
          <ac:chgData name="Laura Evanoff (she/her)" userId="29248066-3d6b-4dc2-954f-3c2b70840461" providerId="ADAL" clId="{EBE29FB2-4A25-480F-9268-13F309638F4E}" dt="2023-07-26T20:33:04.175" v="847" actId="20577"/>
          <ac:spMkLst>
            <pc:docMk/>
            <pc:sldMk cId="1236252215" sldId="764"/>
            <ac:spMk id="2" creationId="{8C79F0BF-E974-602B-AC7B-C906B6B6B3E7}"/>
          </ac:spMkLst>
        </pc:spChg>
        <pc:spChg chg="mod">
          <ac:chgData name="Laura Evanoff (she/her)" userId="29248066-3d6b-4dc2-954f-3c2b70840461" providerId="ADAL" clId="{EBE29FB2-4A25-480F-9268-13F309638F4E}" dt="2023-08-10T22:17:55.018" v="6453"/>
          <ac:spMkLst>
            <pc:docMk/>
            <pc:sldMk cId="1236252215" sldId="764"/>
            <ac:spMk id="3" creationId="{3A5AE63B-BA1D-D3D6-4DAE-1A28124770B8}"/>
          </ac:spMkLst>
        </pc:spChg>
      </pc:sldChg>
      <pc:sldChg chg="delSp modSp add mod ord">
        <pc:chgData name="Laura Evanoff (she/her)" userId="29248066-3d6b-4dc2-954f-3c2b70840461" providerId="ADAL" clId="{EBE29FB2-4A25-480F-9268-13F309638F4E}" dt="2023-08-10T22:39:09.852" v="6702" actId="478"/>
        <pc:sldMkLst>
          <pc:docMk/>
          <pc:sldMk cId="1744554424" sldId="765"/>
        </pc:sldMkLst>
        <pc:spChg chg="mod">
          <ac:chgData name="Laura Evanoff (she/her)" userId="29248066-3d6b-4dc2-954f-3c2b70840461" providerId="ADAL" clId="{EBE29FB2-4A25-480F-9268-13F309638F4E}" dt="2023-07-26T20:34:15.248" v="883" actId="20577"/>
          <ac:spMkLst>
            <pc:docMk/>
            <pc:sldMk cId="1744554424" sldId="765"/>
            <ac:spMk id="2" creationId="{B7F13FC2-1BA5-E902-0E08-CEE34844B4EA}"/>
          </ac:spMkLst>
        </pc:spChg>
        <pc:spChg chg="del">
          <ac:chgData name="Laura Evanoff (she/her)" userId="29248066-3d6b-4dc2-954f-3c2b70840461" providerId="ADAL" clId="{EBE29FB2-4A25-480F-9268-13F309638F4E}" dt="2023-08-10T22:39:09.852" v="6702" actId="478"/>
          <ac:spMkLst>
            <pc:docMk/>
            <pc:sldMk cId="1744554424" sldId="765"/>
            <ac:spMk id="4" creationId="{4C09CC14-0AE2-4113-38C3-E2F42FFA8112}"/>
          </ac:spMkLst>
        </pc:spChg>
        <pc:graphicFrameChg chg="mod modGraphic">
          <ac:chgData name="Laura Evanoff (she/her)" userId="29248066-3d6b-4dc2-954f-3c2b70840461" providerId="ADAL" clId="{EBE29FB2-4A25-480F-9268-13F309638F4E}" dt="2023-08-10T22:34:17.470" v="6701" actId="20577"/>
          <ac:graphicFrameMkLst>
            <pc:docMk/>
            <pc:sldMk cId="1744554424" sldId="765"/>
            <ac:graphicFrameMk id="6" creationId="{AAF60746-4BE6-0B42-ADA0-48EDA97309E4}"/>
          </ac:graphicFrameMkLst>
        </pc:graphicFrameChg>
      </pc:sldChg>
      <pc:sldChg chg="addSp delSp modSp new mod ord">
        <pc:chgData name="Laura Evanoff (she/her)" userId="29248066-3d6b-4dc2-954f-3c2b70840461" providerId="ADAL" clId="{EBE29FB2-4A25-480F-9268-13F309638F4E}" dt="2023-08-10T23:03:04.895" v="6711" actId="478"/>
        <pc:sldMkLst>
          <pc:docMk/>
          <pc:sldMk cId="828958593" sldId="766"/>
        </pc:sldMkLst>
        <pc:spChg chg="mod">
          <ac:chgData name="Laura Evanoff (she/her)" userId="29248066-3d6b-4dc2-954f-3c2b70840461" providerId="ADAL" clId="{EBE29FB2-4A25-480F-9268-13F309638F4E}" dt="2023-07-26T20:37:14.198" v="986" actId="20577"/>
          <ac:spMkLst>
            <pc:docMk/>
            <pc:sldMk cId="828958593" sldId="766"/>
            <ac:spMk id="2" creationId="{C205D340-0075-55DA-0BF4-948D4CF48C6E}"/>
          </ac:spMkLst>
        </pc:spChg>
        <pc:spChg chg="del mod">
          <ac:chgData name="Laura Evanoff (she/her)" userId="29248066-3d6b-4dc2-954f-3c2b70840461" providerId="ADAL" clId="{EBE29FB2-4A25-480F-9268-13F309638F4E}" dt="2023-08-10T22:05:26.956" v="6252" actId="26606"/>
          <ac:spMkLst>
            <pc:docMk/>
            <pc:sldMk cId="828958593" sldId="766"/>
            <ac:spMk id="3" creationId="{4A6B5E48-9CC2-35CE-A6FD-CA682E2805EB}"/>
          </ac:spMkLst>
        </pc:spChg>
        <pc:spChg chg="del">
          <ac:chgData name="Laura Evanoff (she/her)" userId="29248066-3d6b-4dc2-954f-3c2b70840461" providerId="ADAL" clId="{EBE29FB2-4A25-480F-9268-13F309638F4E}" dt="2023-08-10T23:03:04.895" v="6711" actId="478"/>
          <ac:spMkLst>
            <pc:docMk/>
            <pc:sldMk cId="828958593" sldId="766"/>
            <ac:spMk id="4" creationId="{D56D8AAB-ACEC-DBE8-7CDA-0C78813EF599}"/>
          </ac:spMkLst>
        </pc:spChg>
        <pc:graphicFrameChg chg="add">
          <ac:chgData name="Laura Evanoff (she/her)" userId="29248066-3d6b-4dc2-954f-3c2b70840461" providerId="ADAL" clId="{EBE29FB2-4A25-480F-9268-13F309638F4E}" dt="2023-08-10T22:05:26.956" v="6252" actId="26606"/>
          <ac:graphicFrameMkLst>
            <pc:docMk/>
            <pc:sldMk cId="828958593" sldId="766"/>
            <ac:graphicFrameMk id="7" creationId="{D4785A49-4AF2-E783-4D14-2C0094193B2F}"/>
          </ac:graphicFrameMkLst>
        </pc:graphicFrameChg>
      </pc:sldChg>
      <pc:sldChg chg="modSp new del mod">
        <pc:chgData name="Laura Evanoff (she/her)" userId="29248066-3d6b-4dc2-954f-3c2b70840461" providerId="ADAL" clId="{EBE29FB2-4A25-480F-9268-13F309638F4E}" dt="2023-08-10T20:56:40.806" v="4819" actId="2696"/>
        <pc:sldMkLst>
          <pc:docMk/>
          <pc:sldMk cId="687178859" sldId="767"/>
        </pc:sldMkLst>
        <pc:spChg chg="mod">
          <ac:chgData name="Laura Evanoff (she/her)" userId="29248066-3d6b-4dc2-954f-3c2b70840461" providerId="ADAL" clId="{EBE29FB2-4A25-480F-9268-13F309638F4E}" dt="2023-07-26T20:39:42.542" v="1051" actId="20577"/>
          <ac:spMkLst>
            <pc:docMk/>
            <pc:sldMk cId="687178859" sldId="767"/>
            <ac:spMk id="2" creationId="{A775492D-7824-0547-60B5-5DE489B6F268}"/>
          </ac:spMkLst>
        </pc:spChg>
        <pc:spChg chg="mod">
          <ac:chgData name="Laura Evanoff (she/her)" userId="29248066-3d6b-4dc2-954f-3c2b70840461" providerId="ADAL" clId="{EBE29FB2-4A25-480F-9268-13F309638F4E}" dt="2023-07-26T20:40:33.332" v="1068" actId="13926"/>
          <ac:spMkLst>
            <pc:docMk/>
            <pc:sldMk cId="687178859" sldId="767"/>
            <ac:spMk id="3" creationId="{5816BA7C-C232-D1E9-588F-4D82147D9441}"/>
          </ac:spMkLst>
        </pc:spChg>
      </pc:sldChg>
      <pc:sldChg chg="addSp delSp modSp new mod ord">
        <pc:chgData name="Laura Evanoff (she/her)" userId="29248066-3d6b-4dc2-954f-3c2b70840461" providerId="ADAL" clId="{EBE29FB2-4A25-480F-9268-13F309638F4E}" dt="2023-08-10T23:02:38.655" v="6708" actId="478"/>
        <pc:sldMkLst>
          <pc:docMk/>
          <pc:sldMk cId="2964708248" sldId="768"/>
        </pc:sldMkLst>
        <pc:spChg chg="mod">
          <ac:chgData name="Laura Evanoff (she/her)" userId="29248066-3d6b-4dc2-954f-3c2b70840461" providerId="ADAL" clId="{EBE29FB2-4A25-480F-9268-13F309638F4E}" dt="2023-08-09T19:15:45.851" v="3250" actId="20577"/>
          <ac:spMkLst>
            <pc:docMk/>
            <pc:sldMk cId="2964708248" sldId="768"/>
            <ac:spMk id="2" creationId="{FBF5E513-7441-6DD0-29AE-8E3BE8E13B51}"/>
          </ac:spMkLst>
        </pc:spChg>
        <pc:spChg chg="mod">
          <ac:chgData name="Laura Evanoff (she/her)" userId="29248066-3d6b-4dc2-954f-3c2b70840461" providerId="ADAL" clId="{EBE29FB2-4A25-480F-9268-13F309638F4E}" dt="2023-08-10T20:55:56.948" v="4818" actId="20577"/>
          <ac:spMkLst>
            <pc:docMk/>
            <pc:sldMk cId="2964708248" sldId="768"/>
            <ac:spMk id="3" creationId="{AFA6BD33-0CFD-69E7-E57C-F0BDC9453950}"/>
          </ac:spMkLst>
        </pc:spChg>
        <pc:spChg chg="del">
          <ac:chgData name="Laura Evanoff (she/her)" userId="29248066-3d6b-4dc2-954f-3c2b70840461" providerId="ADAL" clId="{EBE29FB2-4A25-480F-9268-13F309638F4E}" dt="2023-08-10T23:02:38.655" v="6708" actId="478"/>
          <ac:spMkLst>
            <pc:docMk/>
            <pc:sldMk cId="2964708248" sldId="768"/>
            <ac:spMk id="4" creationId="{7EE17D6A-E65E-837E-912D-25D8AA072027}"/>
          </ac:spMkLst>
        </pc:spChg>
        <pc:spChg chg="add mod">
          <ac:chgData name="Laura Evanoff (she/her)" userId="29248066-3d6b-4dc2-954f-3c2b70840461" providerId="ADAL" clId="{EBE29FB2-4A25-480F-9268-13F309638F4E}" dt="2023-08-10T15:43:24.614" v="4243" actId="1076"/>
          <ac:spMkLst>
            <pc:docMk/>
            <pc:sldMk cId="2964708248" sldId="768"/>
            <ac:spMk id="7" creationId="{9CABD1FB-EF3E-01F8-70A1-3607FD58CD50}"/>
          </ac:spMkLst>
        </pc:spChg>
        <pc:picChg chg="add mod">
          <ac:chgData name="Laura Evanoff (she/her)" userId="29248066-3d6b-4dc2-954f-3c2b70840461" providerId="ADAL" clId="{EBE29FB2-4A25-480F-9268-13F309638F4E}" dt="2023-08-10T15:42:56.518" v="4218" actId="1076"/>
          <ac:picMkLst>
            <pc:docMk/>
            <pc:sldMk cId="2964708248" sldId="768"/>
            <ac:picMk id="6" creationId="{772A1749-EEF7-76A1-737D-F8DF1B2E94CA}"/>
          </ac:picMkLst>
        </pc:picChg>
      </pc:sldChg>
      <pc:sldChg chg="addSp delSp modSp new mod">
        <pc:chgData name="Laura Evanoff (she/her)" userId="29248066-3d6b-4dc2-954f-3c2b70840461" providerId="ADAL" clId="{EBE29FB2-4A25-480F-9268-13F309638F4E}" dt="2023-08-09T18:58:38.366" v="3131" actId="478"/>
        <pc:sldMkLst>
          <pc:docMk/>
          <pc:sldMk cId="255752933" sldId="769"/>
        </pc:sldMkLst>
        <pc:spChg chg="mod">
          <ac:chgData name="Laura Evanoff (she/her)" userId="29248066-3d6b-4dc2-954f-3c2b70840461" providerId="ADAL" clId="{EBE29FB2-4A25-480F-9268-13F309638F4E}" dt="2023-07-26T20:41:33.062" v="1108"/>
          <ac:spMkLst>
            <pc:docMk/>
            <pc:sldMk cId="255752933" sldId="769"/>
            <ac:spMk id="2" creationId="{B400EF03-E94E-4BC8-5150-6555589BA50E}"/>
          </ac:spMkLst>
        </pc:spChg>
        <pc:spChg chg="mod">
          <ac:chgData name="Laura Evanoff (she/her)" userId="29248066-3d6b-4dc2-954f-3c2b70840461" providerId="ADAL" clId="{EBE29FB2-4A25-480F-9268-13F309638F4E}" dt="2023-07-26T20:45:05.730" v="1189" actId="20577"/>
          <ac:spMkLst>
            <pc:docMk/>
            <pc:sldMk cId="255752933" sldId="769"/>
            <ac:spMk id="3" creationId="{7FA9EFDE-C9B3-8F2A-00E3-8B5C7E0C9B58}"/>
          </ac:spMkLst>
        </pc:spChg>
        <pc:spChg chg="del">
          <ac:chgData name="Laura Evanoff (she/her)" userId="29248066-3d6b-4dc2-954f-3c2b70840461" providerId="ADAL" clId="{EBE29FB2-4A25-480F-9268-13F309638F4E}" dt="2023-08-09T18:58:38.366" v="3131" actId="478"/>
          <ac:spMkLst>
            <pc:docMk/>
            <pc:sldMk cId="255752933" sldId="769"/>
            <ac:spMk id="4" creationId="{EDD950ED-B361-A3D1-E9AF-F8D7BC9C79FD}"/>
          </ac:spMkLst>
        </pc:spChg>
        <pc:spChg chg="add mod">
          <ac:chgData name="Laura Evanoff (she/her)" userId="29248066-3d6b-4dc2-954f-3c2b70840461" providerId="ADAL" clId="{EBE29FB2-4A25-480F-9268-13F309638F4E}" dt="2023-07-26T20:45:40.340" v="1196" actId="13822"/>
          <ac:spMkLst>
            <pc:docMk/>
            <pc:sldMk cId="255752933" sldId="769"/>
            <ac:spMk id="8" creationId="{60ED126F-53E0-8240-6A57-B054406A438B}"/>
          </ac:spMkLst>
        </pc:spChg>
        <pc:spChg chg="add mod">
          <ac:chgData name="Laura Evanoff (she/her)" userId="29248066-3d6b-4dc2-954f-3c2b70840461" providerId="ADAL" clId="{EBE29FB2-4A25-480F-9268-13F309638F4E}" dt="2023-07-26T20:45:53.291" v="1199" actId="688"/>
          <ac:spMkLst>
            <pc:docMk/>
            <pc:sldMk cId="255752933" sldId="769"/>
            <ac:spMk id="9" creationId="{90372411-73DA-0CFD-9003-14923FCE2BB5}"/>
          </ac:spMkLst>
        </pc:spChg>
        <pc:picChg chg="add mod">
          <ac:chgData name="Laura Evanoff (she/her)" userId="29248066-3d6b-4dc2-954f-3c2b70840461" providerId="ADAL" clId="{EBE29FB2-4A25-480F-9268-13F309638F4E}" dt="2023-07-26T20:45:10.102" v="1191" actId="1076"/>
          <ac:picMkLst>
            <pc:docMk/>
            <pc:sldMk cId="255752933" sldId="769"/>
            <ac:picMk id="7" creationId="{F0496E7E-2903-9504-D4BB-D44906D2190D}"/>
          </ac:picMkLst>
        </pc:picChg>
      </pc:sldChg>
      <pc:sldChg chg="delSp modSp new mod ord">
        <pc:chgData name="Laura Evanoff (she/her)" userId="29248066-3d6b-4dc2-954f-3c2b70840461" providerId="ADAL" clId="{EBE29FB2-4A25-480F-9268-13F309638F4E}" dt="2023-08-10T23:03:34.831" v="6714" actId="478"/>
        <pc:sldMkLst>
          <pc:docMk/>
          <pc:sldMk cId="1051443201" sldId="770"/>
        </pc:sldMkLst>
        <pc:spChg chg="mod">
          <ac:chgData name="Laura Evanoff (she/her)" userId="29248066-3d6b-4dc2-954f-3c2b70840461" providerId="ADAL" clId="{EBE29FB2-4A25-480F-9268-13F309638F4E}" dt="2023-08-09T18:53:51.861" v="3069" actId="20577"/>
          <ac:spMkLst>
            <pc:docMk/>
            <pc:sldMk cId="1051443201" sldId="770"/>
            <ac:spMk id="2" creationId="{8F587B1D-9F6B-E283-3B92-E2B8921BF776}"/>
          </ac:spMkLst>
        </pc:spChg>
        <pc:spChg chg="mod">
          <ac:chgData name="Laura Evanoff (she/her)" userId="29248066-3d6b-4dc2-954f-3c2b70840461" providerId="ADAL" clId="{EBE29FB2-4A25-480F-9268-13F309638F4E}" dt="2023-08-10T20:54:07.784" v="4809" actId="20577"/>
          <ac:spMkLst>
            <pc:docMk/>
            <pc:sldMk cId="1051443201" sldId="770"/>
            <ac:spMk id="3" creationId="{E11E2BF3-A32D-8BAE-79E1-21CDED1421BF}"/>
          </ac:spMkLst>
        </pc:spChg>
        <pc:spChg chg="del">
          <ac:chgData name="Laura Evanoff (she/her)" userId="29248066-3d6b-4dc2-954f-3c2b70840461" providerId="ADAL" clId="{EBE29FB2-4A25-480F-9268-13F309638F4E}" dt="2023-08-10T23:03:34.831" v="6714" actId="478"/>
          <ac:spMkLst>
            <pc:docMk/>
            <pc:sldMk cId="1051443201" sldId="770"/>
            <ac:spMk id="4" creationId="{D3354973-7E5D-1A15-BE91-67DD3AAA7DD0}"/>
          </ac:spMkLst>
        </pc:spChg>
      </pc:sldChg>
      <pc:sldChg chg="addSp delSp modSp new mod">
        <pc:chgData name="Laura Evanoff (she/her)" userId="29248066-3d6b-4dc2-954f-3c2b70840461" providerId="ADAL" clId="{EBE29FB2-4A25-480F-9268-13F309638F4E}" dt="2023-08-11T14:11:27.239" v="6750" actId="478"/>
        <pc:sldMkLst>
          <pc:docMk/>
          <pc:sldMk cId="875525264" sldId="771"/>
        </pc:sldMkLst>
        <pc:spChg chg="mod">
          <ac:chgData name="Laura Evanoff (she/her)" userId="29248066-3d6b-4dc2-954f-3c2b70840461" providerId="ADAL" clId="{EBE29FB2-4A25-480F-9268-13F309638F4E}" dt="2023-08-11T14:11:21" v="6749" actId="20577"/>
          <ac:spMkLst>
            <pc:docMk/>
            <pc:sldMk cId="875525264" sldId="771"/>
            <ac:spMk id="2" creationId="{A9B9A3D4-9E47-392D-F327-F85E5EAC31FF}"/>
          </ac:spMkLst>
        </pc:spChg>
        <pc:spChg chg="mod">
          <ac:chgData name="Laura Evanoff (she/her)" userId="29248066-3d6b-4dc2-954f-3c2b70840461" providerId="ADAL" clId="{EBE29FB2-4A25-480F-9268-13F309638F4E}" dt="2023-08-10T20:48:13.390" v="4711" actId="27636"/>
          <ac:spMkLst>
            <pc:docMk/>
            <pc:sldMk cId="875525264" sldId="771"/>
            <ac:spMk id="3" creationId="{C5FC8F33-09CA-B630-D62E-ACADE53F2F0D}"/>
          </ac:spMkLst>
        </pc:spChg>
        <pc:spChg chg="del">
          <ac:chgData name="Laura Evanoff (she/her)" userId="29248066-3d6b-4dc2-954f-3c2b70840461" providerId="ADAL" clId="{EBE29FB2-4A25-480F-9268-13F309638F4E}" dt="2023-08-11T14:11:27.239" v="6750" actId="478"/>
          <ac:spMkLst>
            <pc:docMk/>
            <pc:sldMk cId="875525264" sldId="771"/>
            <ac:spMk id="4" creationId="{47BA7955-9A27-3B1D-20D7-B990E4DE9BED}"/>
          </ac:spMkLst>
        </pc:spChg>
        <pc:picChg chg="add mod">
          <ac:chgData name="Laura Evanoff (she/her)" userId="29248066-3d6b-4dc2-954f-3c2b70840461" providerId="ADAL" clId="{EBE29FB2-4A25-480F-9268-13F309638F4E}" dt="2023-08-10T20:48:17.401" v="4712" actId="1076"/>
          <ac:picMkLst>
            <pc:docMk/>
            <pc:sldMk cId="875525264" sldId="771"/>
            <ac:picMk id="6" creationId="{55B25391-6C7D-C6BD-D03B-17E4824E6118}"/>
          </ac:picMkLst>
        </pc:picChg>
      </pc:sldChg>
      <pc:sldChg chg="addSp delSp modSp new mod">
        <pc:chgData name="Laura Evanoff (she/her)" userId="29248066-3d6b-4dc2-954f-3c2b70840461" providerId="ADAL" clId="{EBE29FB2-4A25-480F-9268-13F309638F4E}" dt="2023-08-10T23:02:46.631" v="6709" actId="478"/>
        <pc:sldMkLst>
          <pc:docMk/>
          <pc:sldMk cId="696753767" sldId="772"/>
        </pc:sldMkLst>
        <pc:spChg chg="mod">
          <ac:chgData name="Laura Evanoff (she/her)" userId="29248066-3d6b-4dc2-954f-3c2b70840461" providerId="ADAL" clId="{EBE29FB2-4A25-480F-9268-13F309638F4E}" dt="2023-07-26T20:59:19.816" v="1250" actId="20577"/>
          <ac:spMkLst>
            <pc:docMk/>
            <pc:sldMk cId="696753767" sldId="772"/>
            <ac:spMk id="2" creationId="{CA64672B-797B-3D10-89CE-BB05FAF3C0E2}"/>
          </ac:spMkLst>
        </pc:spChg>
        <pc:spChg chg="del">
          <ac:chgData name="Laura Evanoff (she/her)" userId="29248066-3d6b-4dc2-954f-3c2b70840461" providerId="ADAL" clId="{EBE29FB2-4A25-480F-9268-13F309638F4E}" dt="2023-07-26T20:49:16.126" v="1201" actId="22"/>
          <ac:spMkLst>
            <pc:docMk/>
            <pc:sldMk cId="696753767" sldId="772"/>
            <ac:spMk id="3" creationId="{A4E7E14B-A80E-CDB3-11C8-31B204C640BC}"/>
          </ac:spMkLst>
        </pc:spChg>
        <pc:spChg chg="del">
          <ac:chgData name="Laura Evanoff (she/her)" userId="29248066-3d6b-4dc2-954f-3c2b70840461" providerId="ADAL" clId="{EBE29FB2-4A25-480F-9268-13F309638F4E}" dt="2023-08-10T23:02:46.631" v="6709" actId="478"/>
          <ac:spMkLst>
            <pc:docMk/>
            <pc:sldMk cId="696753767" sldId="772"/>
            <ac:spMk id="4" creationId="{F21DF202-18A9-A377-166A-1B9118A70F00}"/>
          </ac:spMkLst>
        </pc:spChg>
        <pc:spChg chg="add del">
          <ac:chgData name="Laura Evanoff (she/her)" userId="29248066-3d6b-4dc2-954f-3c2b70840461" providerId="ADAL" clId="{EBE29FB2-4A25-480F-9268-13F309638F4E}" dt="2023-07-26T20:59:36.068" v="1252" actId="478"/>
          <ac:spMkLst>
            <pc:docMk/>
            <pc:sldMk cId="696753767" sldId="772"/>
            <ac:spMk id="9" creationId="{DE9FD5DD-0C99-FBB3-7141-90453015DA93}"/>
          </ac:spMkLst>
        </pc:spChg>
        <pc:spChg chg="add mod">
          <ac:chgData name="Laura Evanoff (she/her)" userId="29248066-3d6b-4dc2-954f-3c2b70840461" providerId="ADAL" clId="{EBE29FB2-4A25-480F-9268-13F309638F4E}" dt="2023-07-26T21:00:42.711" v="1299" actId="207"/>
          <ac:spMkLst>
            <pc:docMk/>
            <pc:sldMk cId="696753767" sldId="772"/>
            <ac:spMk id="12" creationId="{22B296EC-3611-F29E-6281-1C287B30C08C}"/>
          </ac:spMkLst>
        </pc:spChg>
        <pc:picChg chg="add mod ord">
          <ac:chgData name="Laura Evanoff (she/her)" userId="29248066-3d6b-4dc2-954f-3c2b70840461" providerId="ADAL" clId="{EBE29FB2-4A25-480F-9268-13F309638F4E}" dt="2023-07-26T20:49:35.290" v="1203" actId="14100"/>
          <ac:picMkLst>
            <pc:docMk/>
            <pc:sldMk cId="696753767" sldId="772"/>
            <ac:picMk id="7" creationId="{084A7BA9-B3C7-6A97-59FE-4510C6D550F8}"/>
          </ac:picMkLst>
        </pc:picChg>
        <pc:picChg chg="add mod">
          <ac:chgData name="Laura Evanoff (she/her)" userId="29248066-3d6b-4dc2-954f-3c2b70840461" providerId="ADAL" clId="{EBE29FB2-4A25-480F-9268-13F309638F4E}" dt="2023-07-26T20:59:49.481" v="1254" actId="1076"/>
          <ac:picMkLst>
            <pc:docMk/>
            <pc:sldMk cId="696753767" sldId="772"/>
            <ac:picMk id="11" creationId="{B2276F69-F4BB-0BF9-762C-806CB58273AF}"/>
          </ac:picMkLst>
        </pc:picChg>
      </pc:sldChg>
      <pc:sldChg chg="modSp new del mod">
        <pc:chgData name="Laura Evanoff (she/her)" userId="29248066-3d6b-4dc2-954f-3c2b70840461" providerId="ADAL" clId="{EBE29FB2-4A25-480F-9268-13F309638F4E}" dt="2023-08-10T21:54:52.068" v="6059" actId="2696"/>
        <pc:sldMkLst>
          <pc:docMk/>
          <pc:sldMk cId="234689844" sldId="773"/>
        </pc:sldMkLst>
        <pc:spChg chg="mod">
          <ac:chgData name="Laura Evanoff (she/her)" userId="29248066-3d6b-4dc2-954f-3c2b70840461" providerId="ADAL" clId="{EBE29FB2-4A25-480F-9268-13F309638F4E}" dt="2023-08-09T19:19:27.887" v="3347"/>
          <ac:spMkLst>
            <pc:docMk/>
            <pc:sldMk cId="234689844" sldId="773"/>
            <ac:spMk id="2" creationId="{230A5ED1-DD75-AEF0-7314-31CD8FEF3F70}"/>
          </ac:spMkLst>
        </pc:spChg>
        <pc:spChg chg="mod">
          <ac:chgData name="Laura Evanoff (she/her)" userId="29248066-3d6b-4dc2-954f-3c2b70840461" providerId="ADAL" clId="{EBE29FB2-4A25-480F-9268-13F309638F4E}" dt="2023-07-26T21:01:14.522" v="1304" actId="20577"/>
          <ac:spMkLst>
            <pc:docMk/>
            <pc:sldMk cId="234689844" sldId="773"/>
            <ac:spMk id="3" creationId="{A3106D40-4843-A64E-EE7B-F4317047F4C7}"/>
          </ac:spMkLst>
        </pc:spChg>
      </pc:sldChg>
      <pc:sldChg chg="delSp modSp add del mod setBg delDesignElem">
        <pc:chgData name="Laura Evanoff (she/her)" userId="29248066-3d6b-4dc2-954f-3c2b70840461" providerId="ADAL" clId="{EBE29FB2-4A25-480F-9268-13F309638F4E}" dt="2023-08-09T18:20:22.256" v="1369" actId="2696"/>
        <pc:sldMkLst>
          <pc:docMk/>
          <pc:sldMk cId="3266312771" sldId="774"/>
        </pc:sldMkLst>
        <pc:spChg chg="mod">
          <ac:chgData name="Laura Evanoff (she/her)" userId="29248066-3d6b-4dc2-954f-3c2b70840461" providerId="ADAL" clId="{EBE29FB2-4A25-480F-9268-13F309638F4E}" dt="2023-08-09T18:19:30.966" v="1352" actId="27636"/>
          <ac:spMkLst>
            <pc:docMk/>
            <pc:sldMk cId="3266312771" sldId="774"/>
            <ac:spMk id="2" creationId="{2223C7EE-D639-8396-2CBF-549DD5D59DFB}"/>
          </ac:spMkLst>
        </pc:spChg>
        <pc:spChg chg="mod">
          <ac:chgData name="Laura Evanoff (she/her)" userId="29248066-3d6b-4dc2-954f-3c2b70840461" providerId="ADAL" clId="{EBE29FB2-4A25-480F-9268-13F309638F4E}" dt="2023-08-09T18:19:30.966" v="1351" actId="27636"/>
          <ac:spMkLst>
            <pc:docMk/>
            <pc:sldMk cId="3266312771" sldId="774"/>
            <ac:spMk id="3" creationId="{FDBD4A22-B3FA-6068-E2DA-6C57EA2088DA}"/>
          </ac:spMkLst>
        </pc:spChg>
        <pc:spChg chg="del">
          <ac:chgData name="Laura Evanoff (she/her)" userId="29248066-3d6b-4dc2-954f-3c2b70840461" providerId="ADAL" clId="{EBE29FB2-4A25-480F-9268-13F309638F4E}" dt="2023-08-09T18:19:30.888" v="1350"/>
          <ac:spMkLst>
            <pc:docMk/>
            <pc:sldMk cId="3266312771" sldId="774"/>
            <ac:spMk id="1056" creationId="{2AD83CFE-1CA3-4832-A4B9-C48CD1347C03}"/>
          </ac:spMkLst>
        </pc:spChg>
        <pc:spChg chg="del">
          <ac:chgData name="Laura Evanoff (she/her)" userId="29248066-3d6b-4dc2-954f-3c2b70840461" providerId="ADAL" clId="{EBE29FB2-4A25-480F-9268-13F309638F4E}" dt="2023-08-09T18:19:30.888" v="1350"/>
          <ac:spMkLst>
            <pc:docMk/>
            <pc:sldMk cId="3266312771" sldId="774"/>
            <ac:spMk id="1057" creationId="{BC98641C-7F74-435D-996F-A4387A3C3C26}"/>
          </ac:spMkLst>
        </pc:spChg>
        <pc:spChg chg="del">
          <ac:chgData name="Laura Evanoff (she/her)" userId="29248066-3d6b-4dc2-954f-3c2b70840461" providerId="ADAL" clId="{EBE29FB2-4A25-480F-9268-13F309638F4E}" dt="2023-08-09T18:19:30.888" v="1350"/>
          <ac:spMkLst>
            <pc:docMk/>
            <pc:sldMk cId="3266312771" sldId="774"/>
            <ac:spMk id="1058" creationId="{F530C0F6-C8DF-4539-B30C-8105DB618C20}"/>
          </ac:spMkLst>
        </pc:spChg>
        <pc:spChg chg="del">
          <ac:chgData name="Laura Evanoff (she/her)" userId="29248066-3d6b-4dc2-954f-3c2b70840461" providerId="ADAL" clId="{EBE29FB2-4A25-480F-9268-13F309638F4E}" dt="2023-08-09T18:19:30.888" v="1350"/>
          <ac:spMkLst>
            <pc:docMk/>
            <pc:sldMk cId="3266312771" sldId="774"/>
            <ac:spMk id="1059" creationId="{BAE51241-AA8B-4B82-9C59-6738DB85674C}"/>
          </ac:spMkLst>
        </pc:spChg>
      </pc:sldChg>
      <pc:sldChg chg="addSp delSp modSp add mod">
        <pc:chgData name="Laura Evanoff (she/her)" userId="29248066-3d6b-4dc2-954f-3c2b70840461" providerId="ADAL" clId="{EBE29FB2-4A25-480F-9268-13F309638F4E}" dt="2023-08-10T14:54:59.151" v="3369" actId="20577"/>
        <pc:sldMkLst>
          <pc:docMk/>
          <pc:sldMk cId="3392964417" sldId="775"/>
        </pc:sldMkLst>
        <pc:spChg chg="mod">
          <ac:chgData name="Laura Evanoff (she/her)" userId="29248066-3d6b-4dc2-954f-3c2b70840461" providerId="ADAL" clId="{EBE29FB2-4A25-480F-9268-13F309638F4E}" dt="2023-08-10T14:54:59.151" v="3369" actId="20577"/>
          <ac:spMkLst>
            <pc:docMk/>
            <pc:sldMk cId="3392964417" sldId="775"/>
            <ac:spMk id="2" creationId="{2223C7EE-D639-8396-2CBF-549DD5D59DFB}"/>
          </ac:spMkLst>
        </pc:spChg>
        <pc:spChg chg="mod">
          <ac:chgData name="Laura Evanoff (she/her)" userId="29248066-3d6b-4dc2-954f-3c2b70840461" providerId="ADAL" clId="{EBE29FB2-4A25-480F-9268-13F309638F4E}" dt="2023-08-09T18:21:18.756" v="1421" actId="27636"/>
          <ac:spMkLst>
            <pc:docMk/>
            <pc:sldMk cId="3392964417" sldId="775"/>
            <ac:spMk id="3" creationId="{FDBD4A22-B3FA-6068-E2DA-6C57EA2088DA}"/>
          </ac:spMkLst>
        </pc:spChg>
        <pc:spChg chg="add del">
          <ac:chgData name="Laura Evanoff (she/her)" userId="29248066-3d6b-4dc2-954f-3c2b70840461" providerId="ADAL" clId="{EBE29FB2-4A25-480F-9268-13F309638F4E}" dt="2023-08-09T18:20:49.312" v="1373" actId="22"/>
          <ac:spMkLst>
            <pc:docMk/>
            <pc:sldMk cId="3392964417" sldId="775"/>
            <ac:spMk id="6" creationId="{01879DF4-A7B6-E105-1C9D-DCB97A1F9D3D}"/>
          </ac:spMkLst>
        </pc:spChg>
        <pc:spChg chg="add del">
          <ac:chgData name="Laura Evanoff (she/her)" userId="29248066-3d6b-4dc2-954f-3c2b70840461" providerId="ADAL" clId="{EBE29FB2-4A25-480F-9268-13F309638F4E}" dt="2023-08-09T18:20:53.534" v="1375" actId="22"/>
          <ac:spMkLst>
            <pc:docMk/>
            <pc:sldMk cId="3392964417" sldId="775"/>
            <ac:spMk id="8" creationId="{FB88D319-C828-01DF-0A58-7616122C332C}"/>
          </ac:spMkLst>
        </pc:spChg>
        <pc:picChg chg="mod">
          <ac:chgData name="Laura Evanoff (she/her)" userId="29248066-3d6b-4dc2-954f-3c2b70840461" providerId="ADAL" clId="{EBE29FB2-4A25-480F-9268-13F309638F4E}" dt="2023-08-09T18:20:48.865" v="1372" actId="1076"/>
          <ac:picMkLst>
            <pc:docMk/>
            <pc:sldMk cId="3392964417" sldId="775"/>
            <ac:picMk id="1026" creationId="{42DDD285-B3C9-2FAA-6534-F06BD65926E0}"/>
          </ac:picMkLst>
        </pc:picChg>
      </pc:sldChg>
      <pc:sldChg chg="modSp add mod">
        <pc:chgData name="Laura Evanoff (she/her)" userId="29248066-3d6b-4dc2-954f-3c2b70840461" providerId="ADAL" clId="{EBE29FB2-4A25-480F-9268-13F309638F4E}" dt="2023-08-09T18:19:51.499" v="1358" actId="27636"/>
        <pc:sldMkLst>
          <pc:docMk/>
          <pc:sldMk cId="2785136830" sldId="776"/>
        </pc:sldMkLst>
        <pc:spChg chg="mod">
          <ac:chgData name="Laura Evanoff (she/her)" userId="29248066-3d6b-4dc2-954f-3c2b70840461" providerId="ADAL" clId="{EBE29FB2-4A25-480F-9268-13F309638F4E}" dt="2023-08-09T18:19:51.499" v="1358" actId="27636"/>
          <ac:spMkLst>
            <pc:docMk/>
            <pc:sldMk cId="2785136830" sldId="776"/>
            <ac:spMk id="49" creationId="{6EA9AAFB-445A-4C28-BB14-15A74C8175B0}"/>
          </ac:spMkLst>
        </pc:spChg>
      </pc:sldChg>
      <pc:sldChg chg="add del">
        <pc:chgData name="Laura Evanoff (she/her)" userId="29248066-3d6b-4dc2-954f-3c2b70840461" providerId="ADAL" clId="{EBE29FB2-4A25-480F-9268-13F309638F4E}" dt="2023-08-10T21:33:38.986" v="5648" actId="2696"/>
        <pc:sldMkLst>
          <pc:docMk/>
          <pc:sldMk cId="2838084185" sldId="777"/>
        </pc:sldMkLst>
      </pc:sldChg>
      <pc:sldChg chg="add del">
        <pc:chgData name="Laura Evanoff (she/her)" userId="29248066-3d6b-4dc2-954f-3c2b70840461" providerId="ADAL" clId="{EBE29FB2-4A25-480F-9268-13F309638F4E}" dt="2023-08-09T18:55:25.596" v="3118" actId="2696"/>
        <pc:sldMkLst>
          <pc:docMk/>
          <pc:sldMk cId="2343223870" sldId="778"/>
        </pc:sldMkLst>
      </pc:sldChg>
      <pc:sldChg chg="addSp delSp modSp add mod ord setBg">
        <pc:chgData name="Laura Evanoff (she/her)" userId="29248066-3d6b-4dc2-954f-3c2b70840461" providerId="ADAL" clId="{EBE29FB2-4A25-480F-9268-13F309638F4E}" dt="2023-08-10T21:09:45.005" v="5076"/>
        <pc:sldMkLst>
          <pc:docMk/>
          <pc:sldMk cId="299436852" sldId="779"/>
        </pc:sldMkLst>
        <pc:spChg chg="mod">
          <ac:chgData name="Laura Evanoff (she/her)" userId="29248066-3d6b-4dc2-954f-3c2b70840461" providerId="ADAL" clId="{EBE29FB2-4A25-480F-9268-13F309638F4E}" dt="2023-08-09T18:56:13.811" v="3122" actId="26606"/>
          <ac:spMkLst>
            <pc:docMk/>
            <pc:sldMk cId="299436852" sldId="779"/>
            <ac:spMk id="2" creationId="{885A1379-EB94-D5EA-8C78-AD5035424D4E}"/>
          </ac:spMkLst>
        </pc:spChg>
        <pc:spChg chg="del mod">
          <ac:chgData name="Laura Evanoff (she/her)" userId="29248066-3d6b-4dc2-954f-3c2b70840461" providerId="ADAL" clId="{EBE29FB2-4A25-480F-9268-13F309638F4E}" dt="2023-08-09T18:55:49.479" v="3120" actId="478"/>
          <ac:spMkLst>
            <pc:docMk/>
            <pc:sldMk cId="299436852" sldId="779"/>
            <ac:spMk id="3" creationId="{F9FD89DF-5421-9678-B48C-FB9DAFE0DBFD}"/>
          </ac:spMkLst>
        </pc:spChg>
        <pc:spChg chg="mod">
          <ac:chgData name="Laura Evanoff (she/her)" userId="29248066-3d6b-4dc2-954f-3c2b70840461" providerId="ADAL" clId="{EBE29FB2-4A25-480F-9268-13F309638F4E}" dt="2023-08-09T18:56:13.811" v="3122" actId="26606"/>
          <ac:spMkLst>
            <pc:docMk/>
            <pc:sldMk cId="299436852" sldId="779"/>
            <ac:spMk id="4" creationId="{12639DAC-87F8-277B-E2EE-2231865E25E6}"/>
          </ac:spMkLst>
        </pc:spChg>
        <pc:spChg chg="add">
          <ac:chgData name="Laura Evanoff (she/her)" userId="29248066-3d6b-4dc2-954f-3c2b70840461" providerId="ADAL" clId="{EBE29FB2-4A25-480F-9268-13F309638F4E}" dt="2023-08-09T18:56:13.811" v="3122" actId="26606"/>
          <ac:spMkLst>
            <pc:docMk/>
            <pc:sldMk cId="299436852" sldId="779"/>
            <ac:spMk id="10" creationId="{600B5AE2-C5CC-499C-8F2D-249888BE22C2}"/>
          </ac:spMkLst>
        </pc:spChg>
        <pc:spChg chg="add">
          <ac:chgData name="Laura Evanoff (she/her)" userId="29248066-3d6b-4dc2-954f-3c2b70840461" providerId="ADAL" clId="{EBE29FB2-4A25-480F-9268-13F309638F4E}" dt="2023-08-09T18:56:13.811" v="3122" actId="26606"/>
          <ac:spMkLst>
            <pc:docMk/>
            <pc:sldMk cId="299436852" sldId="779"/>
            <ac:spMk id="12" creationId="{BA7A3698-B350-40E5-8475-9BCC41A089FC}"/>
          </ac:spMkLst>
        </pc:spChg>
        <pc:spChg chg="add">
          <ac:chgData name="Laura Evanoff (she/her)" userId="29248066-3d6b-4dc2-954f-3c2b70840461" providerId="ADAL" clId="{EBE29FB2-4A25-480F-9268-13F309638F4E}" dt="2023-08-09T18:56:13.811" v="3122" actId="26606"/>
          <ac:spMkLst>
            <pc:docMk/>
            <pc:sldMk cId="299436852" sldId="779"/>
            <ac:spMk id="16" creationId="{311973C2-EB8B-452A-A698-4A252FD3AE28}"/>
          </ac:spMkLst>
        </pc:spChg>
        <pc:spChg chg="add">
          <ac:chgData name="Laura Evanoff (she/her)" userId="29248066-3d6b-4dc2-954f-3c2b70840461" providerId="ADAL" clId="{EBE29FB2-4A25-480F-9268-13F309638F4E}" dt="2023-08-09T18:56:13.811" v="3122" actId="26606"/>
          <ac:spMkLst>
            <pc:docMk/>
            <pc:sldMk cId="299436852" sldId="779"/>
            <ac:spMk id="18" creationId="{10162E77-11AD-44A7-84EC-40C59EEFBD2E}"/>
          </ac:spMkLst>
        </pc:spChg>
        <pc:picChg chg="add">
          <ac:chgData name="Laura Evanoff (she/her)" userId="29248066-3d6b-4dc2-954f-3c2b70840461" providerId="ADAL" clId="{EBE29FB2-4A25-480F-9268-13F309638F4E}" dt="2023-08-09T18:56:13.811" v="3122" actId="26606"/>
          <ac:picMkLst>
            <pc:docMk/>
            <pc:sldMk cId="299436852" sldId="779"/>
            <ac:picMk id="6" creationId="{9A6B2019-6055-31CE-CC92-6A7899DFAF48}"/>
          </ac:picMkLst>
        </pc:picChg>
        <pc:cxnChg chg="add">
          <ac:chgData name="Laura Evanoff (she/her)" userId="29248066-3d6b-4dc2-954f-3c2b70840461" providerId="ADAL" clId="{EBE29FB2-4A25-480F-9268-13F309638F4E}" dt="2023-08-09T18:56:13.811" v="3122" actId="26606"/>
          <ac:cxnSpMkLst>
            <pc:docMk/>
            <pc:sldMk cId="299436852" sldId="779"/>
            <ac:cxnSpMk id="14" creationId="{0AC655C7-EC94-4BE6-84C8-2F9EFBBB2789}"/>
          </ac:cxnSpMkLst>
        </pc:cxnChg>
        <pc:cxnChg chg="add">
          <ac:chgData name="Laura Evanoff (she/her)" userId="29248066-3d6b-4dc2-954f-3c2b70840461" providerId="ADAL" clId="{EBE29FB2-4A25-480F-9268-13F309638F4E}" dt="2023-08-09T18:56:13.811" v="3122" actId="26606"/>
          <ac:cxnSpMkLst>
            <pc:docMk/>
            <pc:sldMk cId="299436852" sldId="779"/>
            <ac:cxnSpMk id="20" creationId="{5AB158E9-1B40-4CD6-95F0-95CA11DF7B7A}"/>
          </ac:cxnSpMkLst>
        </pc:cxnChg>
      </pc:sldChg>
      <pc:sldChg chg="modSp add mod ord">
        <pc:chgData name="Laura Evanoff (she/her)" userId="29248066-3d6b-4dc2-954f-3c2b70840461" providerId="ADAL" clId="{EBE29FB2-4A25-480F-9268-13F309638F4E}" dt="2023-08-11T14:09:24.188" v="6739"/>
        <pc:sldMkLst>
          <pc:docMk/>
          <pc:sldMk cId="206714007" sldId="780"/>
        </pc:sldMkLst>
        <pc:spChg chg="mod">
          <ac:chgData name="Laura Evanoff (she/her)" userId="29248066-3d6b-4dc2-954f-3c2b70840461" providerId="ADAL" clId="{EBE29FB2-4A25-480F-9268-13F309638F4E}" dt="2023-08-09T18:56:26.527" v="3123" actId="1076"/>
          <ac:spMkLst>
            <pc:docMk/>
            <pc:sldMk cId="206714007" sldId="780"/>
            <ac:spMk id="9" creationId="{0A611DAB-F962-7565-9999-947AAF7A8415}"/>
          </ac:spMkLst>
        </pc:spChg>
      </pc:sldChg>
      <pc:sldChg chg="addSp delSp modSp new mod ord">
        <pc:chgData name="Laura Evanoff (she/her)" userId="29248066-3d6b-4dc2-954f-3c2b70840461" providerId="ADAL" clId="{EBE29FB2-4A25-480F-9268-13F309638F4E}" dt="2023-08-10T23:02:50.957" v="6710" actId="478"/>
        <pc:sldMkLst>
          <pc:docMk/>
          <pc:sldMk cId="3408368793" sldId="781"/>
        </pc:sldMkLst>
        <pc:spChg chg="mod">
          <ac:chgData name="Laura Evanoff (she/her)" userId="29248066-3d6b-4dc2-954f-3c2b70840461" providerId="ADAL" clId="{EBE29FB2-4A25-480F-9268-13F309638F4E}" dt="2023-08-09T18:31:51.809" v="1448" actId="20577"/>
          <ac:spMkLst>
            <pc:docMk/>
            <pc:sldMk cId="3408368793" sldId="781"/>
            <ac:spMk id="2" creationId="{B2E5C60B-5AAE-B1DD-CD50-0318B8332431}"/>
          </ac:spMkLst>
        </pc:spChg>
        <pc:spChg chg="add del">
          <ac:chgData name="Laura Evanoff (she/her)" userId="29248066-3d6b-4dc2-954f-3c2b70840461" providerId="ADAL" clId="{EBE29FB2-4A25-480F-9268-13F309638F4E}" dt="2023-08-09T18:32:02.701" v="1449"/>
          <ac:spMkLst>
            <pc:docMk/>
            <pc:sldMk cId="3408368793" sldId="781"/>
            <ac:spMk id="3" creationId="{B8B8C8E9-0B8C-8C96-FD25-45F06A349BAB}"/>
          </ac:spMkLst>
        </pc:spChg>
        <pc:spChg chg="del">
          <ac:chgData name="Laura Evanoff (she/her)" userId="29248066-3d6b-4dc2-954f-3c2b70840461" providerId="ADAL" clId="{EBE29FB2-4A25-480F-9268-13F309638F4E}" dt="2023-08-10T23:02:50.957" v="6710" actId="478"/>
          <ac:spMkLst>
            <pc:docMk/>
            <pc:sldMk cId="3408368793" sldId="781"/>
            <ac:spMk id="4" creationId="{583BE9F5-44E1-22E8-4383-DD8934ADF56C}"/>
          </ac:spMkLst>
        </pc:spChg>
        <pc:spChg chg="add del">
          <ac:chgData name="Laura Evanoff (she/her)" userId="29248066-3d6b-4dc2-954f-3c2b70840461" providerId="ADAL" clId="{EBE29FB2-4A25-480F-9268-13F309638F4E}" dt="2023-08-09T18:31:43.675" v="1432"/>
          <ac:spMkLst>
            <pc:docMk/>
            <pc:sldMk cId="3408368793" sldId="781"/>
            <ac:spMk id="7" creationId="{9F0077DE-80E4-19E2-EC5E-0C9303222741}"/>
          </ac:spMkLst>
        </pc:spChg>
        <pc:spChg chg="add del mod">
          <ac:chgData name="Laura Evanoff (she/her)" userId="29248066-3d6b-4dc2-954f-3c2b70840461" providerId="ADAL" clId="{EBE29FB2-4A25-480F-9268-13F309638F4E}" dt="2023-08-09T18:33:16.789" v="1533" actId="478"/>
          <ac:spMkLst>
            <pc:docMk/>
            <pc:sldMk cId="3408368793" sldId="781"/>
            <ac:spMk id="11" creationId="{CB92F312-1F19-E49F-3E6C-E2FB53EA3903}"/>
          </ac:spMkLst>
        </pc:spChg>
        <pc:graphicFrameChg chg="add del mod">
          <ac:chgData name="Laura Evanoff (she/her)" userId="29248066-3d6b-4dc2-954f-3c2b70840461" providerId="ADAL" clId="{EBE29FB2-4A25-480F-9268-13F309638F4E}" dt="2023-08-09T18:31:43.675" v="1432"/>
          <ac:graphicFrameMkLst>
            <pc:docMk/>
            <pc:sldMk cId="3408368793" sldId="781"/>
            <ac:graphicFrameMk id="6" creationId="{2E092B9F-9AE4-9005-50D3-2F0ACB1BFD24}"/>
          </ac:graphicFrameMkLst>
        </pc:graphicFrameChg>
        <pc:graphicFrameChg chg="add del mod">
          <ac:chgData name="Laura Evanoff (she/her)" userId="29248066-3d6b-4dc2-954f-3c2b70840461" providerId="ADAL" clId="{EBE29FB2-4A25-480F-9268-13F309638F4E}" dt="2023-08-09T18:33:13.129" v="1532" actId="478"/>
          <ac:graphicFrameMkLst>
            <pc:docMk/>
            <pc:sldMk cId="3408368793" sldId="781"/>
            <ac:graphicFrameMk id="8" creationId="{CD9BED8B-EBEB-3313-398D-360B86D7A459}"/>
          </ac:graphicFrameMkLst>
        </pc:graphicFrameChg>
        <pc:graphicFrameChg chg="add mod modGraphic">
          <ac:chgData name="Laura Evanoff (she/her)" userId="29248066-3d6b-4dc2-954f-3c2b70840461" providerId="ADAL" clId="{EBE29FB2-4A25-480F-9268-13F309638F4E}" dt="2023-08-09T18:40:40.325" v="2456" actId="20577"/>
          <ac:graphicFrameMkLst>
            <pc:docMk/>
            <pc:sldMk cId="3408368793" sldId="781"/>
            <ac:graphicFrameMk id="9" creationId="{3240367B-647C-C06E-6AA5-6069A5420506}"/>
          </ac:graphicFrameMkLst>
        </pc:graphicFrameChg>
      </pc:sldChg>
      <pc:sldChg chg="addSp delSp modSp new mod ord modClrScheme chgLayout">
        <pc:chgData name="Laura Evanoff (she/her)" userId="29248066-3d6b-4dc2-954f-3c2b70840461" providerId="ADAL" clId="{EBE29FB2-4A25-480F-9268-13F309638F4E}" dt="2023-08-10T22:02:57.023" v="6215"/>
        <pc:sldMkLst>
          <pc:docMk/>
          <pc:sldMk cId="2937405110" sldId="782"/>
        </pc:sldMkLst>
        <pc:spChg chg="mod ord">
          <ac:chgData name="Laura Evanoff (she/her)" userId="29248066-3d6b-4dc2-954f-3c2b70840461" providerId="ADAL" clId="{EBE29FB2-4A25-480F-9268-13F309638F4E}" dt="2023-08-09T18:51:03.869" v="2964" actId="20577"/>
          <ac:spMkLst>
            <pc:docMk/>
            <pc:sldMk cId="2937405110" sldId="782"/>
            <ac:spMk id="2" creationId="{5553273E-1FE8-EC98-C6C4-5EC0FC4F058F}"/>
          </ac:spMkLst>
        </pc:spChg>
        <pc:spChg chg="del">
          <ac:chgData name="Laura Evanoff (she/her)" userId="29248066-3d6b-4dc2-954f-3c2b70840461" providerId="ADAL" clId="{EBE29FB2-4A25-480F-9268-13F309638F4E}" dt="2023-08-09T18:42:03.674" v="2485" actId="700"/>
          <ac:spMkLst>
            <pc:docMk/>
            <pc:sldMk cId="2937405110" sldId="782"/>
            <ac:spMk id="3" creationId="{29D66DA9-FA43-FA57-221C-A221E8D314F7}"/>
          </ac:spMkLst>
        </pc:spChg>
        <pc:spChg chg="add mod">
          <ac:chgData name="Laura Evanoff (she/her)" userId="29248066-3d6b-4dc2-954f-3c2b70840461" providerId="ADAL" clId="{EBE29FB2-4A25-480F-9268-13F309638F4E}" dt="2023-08-10T21:52:15.628" v="6042" actId="1076"/>
          <ac:spMkLst>
            <pc:docMk/>
            <pc:sldMk cId="2937405110" sldId="782"/>
            <ac:spMk id="4" creationId="{88539936-7242-EE34-FE8E-AAD9B6CECF86}"/>
          </ac:spMkLst>
        </pc:spChg>
        <pc:spChg chg="del">
          <ac:chgData name="Laura Evanoff (she/her)" userId="29248066-3d6b-4dc2-954f-3c2b70840461" providerId="ADAL" clId="{EBE29FB2-4A25-480F-9268-13F309638F4E}" dt="2023-08-09T18:42:03.674" v="2485" actId="700"/>
          <ac:spMkLst>
            <pc:docMk/>
            <pc:sldMk cId="2937405110" sldId="782"/>
            <ac:spMk id="4" creationId="{DD3A458F-6F0D-335A-243B-CFCAE172A429}"/>
          </ac:spMkLst>
        </pc:spChg>
        <pc:spChg chg="del">
          <ac:chgData name="Laura Evanoff (she/her)" userId="29248066-3d6b-4dc2-954f-3c2b70840461" providerId="ADAL" clId="{EBE29FB2-4A25-480F-9268-13F309638F4E}" dt="2023-08-09T18:42:03.674" v="2485" actId="700"/>
          <ac:spMkLst>
            <pc:docMk/>
            <pc:sldMk cId="2937405110" sldId="782"/>
            <ac:spMk id="5" creationId="{04742CF1-319E-940E-064F-38FDAEA40C75}"/>
          </ac:spMkLst>
        </pc:spChg>
        <pc:spChg chg="add mod">
          <ac:chgData name="Laura Evanoff (she/her)" userId="29248066-3d6b-4dc2-954f-3c2b70840461" providerId="ADAL" clId="{EBE29FB2-4A25-480F-9268-13F309638F4E}" dt="2023-08-10T21:52:12.756" v="6041" actId="1076"/>
          <ac:spMkLst>
            <pc:docMk/>
            <pc:sldMk cId="2937405110" sldId="782"/>
            <ac:spMk id="5" creationId="{9C9F4D4E-C10D-3EB4-4F6A-42883ADDCE52}"/>
          </ac:spMkLst>
        </pc:spChg>
        <pc:spChg chg="del">
          <ac:chgData name="Laura Evanoff (she/her)" userId="29248066-3d6b-4dc2-954f-3c2b70840461" providerId="ADAL" clId="{EBE29FB2-4A25-480F-9268-13F309638F4E}" dt="2023-08-09T18:42:03.674" v="2485" actId="700"/>
          <ac:spMkLst>
            <pc:docMk/>
            <pc:sldMk cId="2937405110" sldId="782"/>
            <ac:spMk id="6" creationId="{3B985286-57BC-84B5-07E7-A9D18A8CB7D5}"/>
          </ac:spMkLst>
        </pc:spChg>
        <pc:spChg chg="add mod ord">
          <ac:chgData name="Laura Evanoff (she/her)" userId="29248066-3d6b-4dc2-954f-3c2b70840461" providerId="ADAL" clId="{EBE29FB2-4A25-480F-9268-13F309638F4E}" dt="2023-08-10T21:50:40.695" v="6022" actId="1076"/>
          <ac:spMkLst>
            <pc:docMk/>
            <pc:sldMk cId="2937405110" sldId="782"/>
            <ac:spMk id="7" creationId="{BDAD4DFE-3664-0144-1B32-81FC5671BDF0}"/>
          </ac:spMkLst>
        </pc:spChg>
        <pc:spChg chg="add del mod ord">
          <ac:chgData name="Laura Evanoff (she/her)" userId="29248066-3d6b-4dc2-954f-3c2b70840461" providerId="ADAL" clId="{EBE29FB2-4A25-480F-9268-13F309638F4E}" dt="2023-08-09T18:42:49.161" v="2489" actId="22"/>
          <ac:spMkLst>
            <pc:docMk/>
            <pc:sldMk cId="2937405110" sldId="782"/>
            <ac:spMk id="8" creationId="{FE02E39E-53AB-4C77-0EAE-8108AE28E7F8}"/>
          </ac:spMkLst>
        </pc:spChg>
        <pc:spChg chg="add del mod">
          <ac:chgData name="Laura Evanoff (she/her)" userId="29248066-3d6b-4dc2-954f-3c2b70840461" providerId="ADAL" clId="{EBE29FB2-4A25-480F-9268-13F309638F4E}" dt="2023-08-09T18:43:30.701" v="2508" actId="478"/>
          <ac:spMkLst>
            <pc:docMk/>
            <pc:sldMk cId="2937405110" sldId="782"/>
            <ac:spMk id="11" creationId="{CDE76463-A9DC-6A33-C074-01BDFA84D2BB}"/>
          </ac:spMkLst>
        </pc:spChg>
        <pc:spChg chg="add mod">
          <ac:chgData name="Laura Evanoff (she/her)" userId="29248066-3d6b-4dc2-954f-3c2b70840461" providerId="ADAL" clId="{EBE29FB2-4A25-480F-9268-13F309638F4E}" dt="2023-08-10T21:52:05.986" v="6039" actId="1076"/>
          <ac:spMkLst>
            <pc:docMk/>
            <pc:sldMk cId="2937405110" sldId="782"/>
            <ac:spMk id="12" creationId="{F6761885-25DA-D9D9-C81B-639A97EB2BA2}"/>
          </ac:spMkLst>
        </pc:spChg>
        <pc:graphicFrameChg chg="add mod modGraphic">
          <ac:chgData name="Laura Evanoff (she/her)" userId="29248066-3d6b-4dc2-954f-3c2b70840461" providerId="ADAL" clId="{EBE29FB2-4A25-480F-9268-13F309638F4E}" dt="2023-08-10T21:50:35.387" v="6021" actId="14100"/>
          <ac:graphicFrameMkLst>
            <pc:docMk/>
            <pc:sldMk cId="2937405110" sldId="782"/>
            <ac:graphicFrameMk id="3" creationId="{1C4703C2-D65D-7983-432F-DAEF809FFCF9}"/>
          </ac:graphicFrameMkLst>
        </pc:graphicFrameChg>
        <pc:picChg chg="add mod ord">
          <ac:chgData name="Laura Evanoff (she/her)" userId="29248066-3d6b-4dc2-954f-3c2b70840461" providerId="ADAL" clId="{EBE29FB2-4A25-480F-9268-13F309638F4E}" dt="2023-08-09T18:50:50.123" v="2957" actId="14100"/>
          <ac:picMkLst>
            <pc:docMk/>
            <pc:sldMk cId="2937405110" sldId="782"/>
            <ac:picMk id="10" creationId="{59FEA9B1-6BFE-2715-861C-C92E61A60C5C}"/>
          </ac:picMkLst>
        </pc:picChg>
      </pc:sldChg>
      <pc:sldChg chg="delSp modSp new mod">
        <pc:chgData name="Laura Evanoff (she/her)" userId="29248066-3d6b-4dc2-954f-3c2b70840461" providerId="ADAL" clId="{EBE29FB2-4A25-480F-9268-13F309638F4E}" dt="2023-08-11T14:11:34.399" v="6751" actId="478"/>
        <pc:sldMkLst>
          <pc:docMk/>
          <pc:sldMk cId="258997205" sldId="783"/>
        </pc:sldMkLst>
        <pc:spChg chg="mod">
          <ac:chgData name="Laura Evanoff (she/her)" userId="29248066-3d6b-4dc2-954f-3c2b70840461" providerId="ADAL" clId="{EBE29FB2-4A25-480F-9268-13F309638F4E}" dt="2023-08-09T18:53:42.734" v="3037" actId="20577"/>
          <ac:spMkLst>
            <pc:docMk/>
            <pc:sldMk cId="258997205" sldId="783"/>
            <ac:spMk id="2" creationId="{382DAB29-FF4F-3610-31A3-0EDCCABF12E2}"/>
          </ac:spMkLst>
        </pc:spChg>
        <pc:spChg chg="mod">
          <ac:chgData name="Laura Evanoff (she/her)" userId="29248066-3d6b-4dc2-954f-3c2b70840461" providerId="ADAL" clId="{EBE29FB2-4A25-480F-9268-13F309638F4E}" dt="2023-08-10T20:53:17.251" v="4748" actId="20577"/>
          <ac:spMkLst>
            <pc:docMk/>
            <pc:sldMk cId="258997205" sldId="783"/>
            <ac:spMk id="3" creationId="{84531677-FC7A-DCF8-8DCD-CF68F08645E9}"/>
          </ac:spMkLst>
        </pc:spChg>
        <pc:spChg chg="del">
          <ac:chgData name="Laura Evanoff (she/her)" userId="29248066-3d6b-4dc2-954f-3c2b70840461" providerId="ADAL" clId="{EBE29FB2-4A25-480F-9268-13F309638F4E}" dt="2023-08-11T14:11:34.399" v="6751" actId="478"/>
          <ac:spMkLst>
            <pc:docMk/>
            <pc:sldMk cId="258997205" sldId="783"/>
            <ac:spMk id="4" creationId="{56CAF089-0842-B1BA-F2A6-D33ACD98A4D1}"/>
          </ac:spMkLst>
        </pc:spChg>
      </pc:sldChg>
      <pc:sldChg chg="addSp delSp modSp new mod setBg">
        <pc:chgData name="Laura Evanoff (she/her)" userId="29248066-3d6b-4dc2-954f-3c2b70840461" providerId="ADAL" clId="{EBE29FB2-4A25-480F-9268-13F309638F4E}" dt="2023-08-10T22:16:37.582" v="6445" actId="20577"/>
        <pc:sldMkLst>
          <pc:docMk/>
          <pc:sldMk cId="4171061641" sldId="784"/>
        </pc:sldMkLst>
        <pc:spChg chg="mod">
          <ac:chgData name="Laura Evanoff (she/her)" userId="29248066-3d6b-4dc2-954f-3c2b70840461" providerId="ADAL" clId="{EBE29FB2-4A25-480F-9268-13F309638F4E}" dt="2023-08-10T22:14:40.748" v="6360" actId="14100"/>
          <ac:spMkLst>
            <pc:docMk/>
            <pc:sldMk cId="4171061641" sldId="784"/>
            <ac:spMk id="2" creationId="{7E2F2203-2F2C-213D-02E5-8636A4987DB2}"/>
          </ac:spMkLst>
        </pc:spChg>
        <pc:spChg chg="del mod">
          <ac:chgData name="Laura Evanoff (she/her)" userId="29248066-3d6b-4dc2-954f-3c2b70840461" providerId="ADAL" clId="{EBE29FB2-4A25-480F-9268-13F309638F4E}" dt="2023-08-10T22:06:32.307" v="6254" actId="26606"/>
          <ac:spMkLst>
            <pc:docMk/>
            <pc:sldMk cId="4171061641" sldId="784"/>
            <ac:spMk id="3" creationId="{9414A92D-D080-D160-EAD0-5A6CC54B1A96}"/>
          </ac:spMkLst>
        </pc:spChg>
        <pc:spChg chg="del mod">
          <ac:chgData name="Laura Evanoff (she/her)" userId="29248066-3d6b-4dc2-954f-3c2b70840461" providerId="ADAL" clId="{EBE29FB2-4A25-480F-9268-13F309638F4E}" dt="2023-08-10T22:06:40.059" v="6255" actId="478"/>
          <ac:spMkLst>
            <pc:docMk/>
            <pc:sldMk cId="4171061641" sldId="784"/>
            <ac:spMk id="4" creationId="{89BC66D3-C7EC-0D4F-6A87-BEEA96A5482F}"/>
          </ac:spMkLst>
        </pc:spChg>
        <pc:spChg chg="mod">
          <ac:chgData name="Laura Evanoff (she/her)" userId="29248066-3d6b-4dc2-954f-3c2b70840461" providerId="ADAL" clId="{EBE29FB2-4A25-480F-9268-13F309638F4E}" dt="2023-08-10T22:06:32.307" v="6254" actId="26606"/>
          <ac:spMkLst>
            <pc:docMk/>
            <pc:sldMk cId="4171061641" sldId="784"/>
            <ac:spMk id="5" creationId="{4B373187-97FD-CE22-45F8-31F8E5C603BA}"/>
          </ac:spMkLst>
        </pc:spChg>
        <pc:spChg chg="add">
          <ac:chgData name="Laura Evanoff (she/her)" userId="29248066-3d6b-4dc2-954f-3c2b70840461" providerId="ADAL" clId="{EBE29FB2-4A25-480F-9268-13F309638F4E}" dt="2023-08-10T22:06:32.307" v="6254" actId="26606"/>
          <ac:spMkLst>
            <pc:docMk/>
            <pc:sldMk cId="4171061641" sldId="784"/>
            <ac:spMk id="11" creationId="{CB49665F-0298-4449-8D2D-209989CB9EE3}"/>
          </ac:spMkLst>
        </pc:spChg>
        <pc:spChg chg="add">
          <ac:chgData name="Laura Evanoff (she/her)" userId="29248066-3d6b-4dc2-954f-3c2b70840461" providerId="ADAL" clId="{EBE29FB2-4A25-480F-9268-13F309638F4E}" dt="2023-08-10T22:06:32.307" v="6254" actId="26606"/>
          <ac:spMkLst>
            <pc:docMk/>
            <pc:sldMk cId="4171061641" sldId="784"/>
            <ac:spMk id="13" creationId="{A71EEC14-174A-46FA-B046-474750457130}"/>
          </ac:spMkLst>
        </pc:spChg>
        <pc:grpChg chg="add">
          <ac:chgData name="Laura Evanoff (she/her)" userId="29248066-3d6b-4dc2-954f-3c2b70840461" providerId="ADAL" clId="{EBE29FB2-4A25-480F-9268-13F309638F4E}" dt="2023-08-10T22:06:32.307" v="6254" actId="26606"/>
          <ac:grpSpMkLst>
            <pc:docMk/>
            <pc:sldMk cId="4171061641" sldId="784"/>
            <ac:grpSpMk id="15" creationId="{EEB6CB95-E653-4C6C-AE51-62FD848E8D5B}"/>
          </ac:grpSpMkLst>
        </pc:grpChg>
        <pc:grpChg chg="add">
          <ac:chgData name="Laura Evanoff (she/her)" userId="29248066-3d6b-4dc2-954f-3c2b70840461" providerId="ADAL" clId="{EBE29FB2-4A25-480F-9268-13F309638F4E}" dt="2023-08-10T22:06:32.307" v="6254" actId="26606"/>
          <ac:grpSpMkLst>
            <pc:docMk/>
            <pc:sldMk cId="4171061641" sldId="784"/>
            <ac:grpSpMk id="19" creationId="{43F5E015-E085-4624-B431-B42414448684}"/>
          </ac:grpSpMkLst>
        </pc:grpChg>
        <pc:graphicFrameChg chg="add mod">
          <ac:chgData name="Laura Evanoff (she/her)" userId="29248066-3d6b-4dc2-954f-3c2b70840461" providerId="ADAL" clId="{EBE29FB2-4A25-480F-9268-13F309638F4E}" dt="2023-08-10T22:16:37.582" v="6445" actId="20577"/>
          <ac:graphicFrameMkLst>
            <pc:docMk/>
            <pc:sldMk cId="4171061641" sldId="784"/>
            <ac:graphicFrameMk id="7" creationId="{7CE1644F-2202-72BA-2921-8340C1D3D770}"/>
          </ac:graphicFrameMkLst>
        </pc:graphicFrameChg>
      </pc:sldChg>
      <pc:sldChg chg="addSp delSp modSp new mod">
        <pc:chgData name="Laura Evanoff (she/her)" userId="29248066-3d6b-4dc2-954f-3c2b70840461" providerId="ADAL" clId="{EBE29FB2-4A25-480F-9268-13F309638F4E}" dt="2023-08-10T23:03:16.545" v="6713" actId="478"/>
        <pc:sldMkLst>
          <pc:docMk/>
          <pc:sldMk cId="2936048007" sldId="785"/>
        </pc:sldMkLst>
        <pc:spChg chg="mod">
          <ac:chgData name="Laura Evanoff (she/her)" userId="29248066-3d6b-4dc2-954f-3c2b70840461" providerId="ADAL" clId="{EBE29FB2-4A25-480F-9268-13F309638F4E}" dt="2023-08-09T19:12:35.909" v="3196" actId="20577"/>
          <ac:spMkLst>
            <pc:docMk/>
            <pc:sldMk cId="2936048007" sldId="785"/>
            <ac:spMk id="2" creationId="{A44ECE7F-B4F2-EBB9-E67F-CD2A8B944F4F}"/>
          </ac:spMkLst>
        </pc:spChg>
        <pc:spChg chg="del">
          <ac:chgData name="Laura Evanoff (she/her)" userId="29248066-3d6b-4dc2-954f-3c2b70840461" providerId="ADAL" clId="{EBE29FB2-4A25-480F-9268-13F309638F4E}" dt="2023-08-09T19:10:42.532" v="3135"/>
          <ac:spMkLst>
            <pc:docMk/>
            <pc:sldMk cId="2936048007" sldId="785"/>
            <ac:spMk id="3" creationId="{F07C1DE3-9485-DE0C-768E-395F96CAD81E}"/>
          </ac:spMkLst>
        </pc:spChg>
        <pc:spChg chg="del">
          <ac:chgData name="Laura Evanoff (she/her)" userId="29248066-3d6b-4dc2-954f-3c2b70840461" providerId="ADAL" clId="{EBE29FB2-4A25-480F-9268-13F309638F4E}" dt="2023-08-10T23:03:16.545" v="6713" actId="478"/>
          <ac:spMkLst>
            <pc:docMk/>
            <pc:sldMk cId="2936048007" sldId="785"/>
            <ac:spMk id="4" creationId="{E615F327-369B-52DD-3A21-80C2E7402E37}"/>
          </ac:spMkLst>
        </pc:spChg>
        <pc:spChg chg="add mod">
          <ac:chgData name="Laura Evanoff (she/her)" userId="29248066-3d6b-4dc2-954f-3c2b70840461" providerId="ADAL" clId="{EBE29FB2-4A25-480F-9268-13F309638F4E}" dt="2023-08-10T15:39:12.086" v="4189" actId="20577"/>
          <ac:spMkLst>
            <pc:docMk/>
            <pc:sldMk cId="2936048007" sldId="785"/>
            <ac:spMk id="8" creationId="{C741C852-FBFE-4496-058A-C10D121AD615}"/>
          </ac:spMkLst>
        </pc:spChg>
        <pc:graphicFrameChg chg="add mod modGraphic">
          <ac:chgData name="Laura Evanoff (she/her)" userId="29248066-3d6b-4dc2-954f-3c2b70840461" providerId="ADAL" clId="{EBE29FB2-4A25-480F-9268-13F309638F4E}" dt="2023-08-09T19:11:03.931" v="3147" actId="1076"/>
          <ac:graphicFrameMkLst>
            <pc:docMk/>
            <pc:sldMk cId="2936048007" sldId="785"/>
            <ac:graphicFrameMk id="6" creationId="{F5745248-8C76-64C8-BF9B-BDE512788906}"/>
          </ac:graphicFrameMkLst>
        </pc:graphicFrameChg>
        <pc:picChg chg="add mod">
          <ac:chgData name="Laura Evanoff (she/her)" userId="29248066-3d6b-4dc2-954f-3c2b70840461" providerId="ADAL" clId="{EBE29FB2-4A25-480F-9268-13F309638F4E}" dt="2023-08-10T15:39:33.245" v="4191" actId="208"/>
          <ac:picMkLst>
            <pc:docMk/>
            <pc:sldMk cId="2936048007" sldId="785"/>
            <ac:picMk id="7" creationId="{785BEE42-8C30-0681-15D1-99CA2769351C}"/>
          </ac:picMkLst>
        </pc:picChg>
      </pc:sldChg>
      <pc:sldChg chg="addSp delSp modSp new mod">
        <pc:chgData name="Laura Evanoff (she/her)" userId="29248066-3d6b-4dc2-954f-3c2b70840461" providerId="ADAL" clId="{EBE29FB2-4A25-480F-9268-13F309638F4E}" dt="2023-08-11T14:08:09.975" v="6737" actId="20577"/>
        <pc:sldMkLst>
          <pc:docMk/>
          <pc:sldMk cId="2697507547" sldId="786"/>
        </pc:sldMkLst>
        <pc:spChg chg="mod">
          <ac:chgData name="Laura Evanoff (she/her)" userId="29248066-3d6b-4dc2-954f-3c2b70840461" providerId="ADAL" clId="{EBE29FB2-4A25-480F-9268-13F309638F4E}" dt="2023-08-11T14:08:09.975" v="6737" actId="20577"/>
          <ac:spMkLst>
            <pc:docMk/>
            <pc:sldMk cId="2697507547" sldId="786"/>
            <ac:spMk id="2" creationId="{E39C8FC5-58B0-97FC-DE7C-77DF5D4244A4}"/>
          </ac:spMkLst>
        </pc:spChg>
        <pc:spChg chg="del mod">
          <ac:chgData name="Laura Evanoff (she/her)" userId="29248066-3d6b-4dc2-954f-3c2b70840461" providerId="ADAL" clId="{EBE29FB2-4A25-480F-9268-13F309638F4E}" dt="2023-08-10T21:00:59.809" v="4844" actId="26606"/>
          <ac:spMkLst>
            <pc:docMk/>
            <pc:sldMk cId="2697507547" sldId="786"/>
            <ac:spMk id="3" creationId="{83757841-4725-24C5-73AF-A01246CF8B8D}"/>
          </ac:spMkLst>
        </pc:spChg>
        <pc:spChg chg="del">
          <ac:chgData name="Laura Evanoff (she/her)" userId="29248066-3d6b-4dc2-954f-3c2b70840461" providerId="ADAL" clId="{EBE29FB2-4A25-480F-9268-13F309638F4E}" dt="2023-08-10T21:04:04.013" v="5020" actId="478"/>
          <ac:spMkLst>
            <pc:docMk/>
            <pc:sldMk cId="2697507547" sldId="786"/>
            <ac:spMk id="4" creationId="{6E9B76B3-C1DE-5987-AD36-79406EE03057}"/>
          </ac:spMkLst>
        </pc:spChg>
        <pc:spChg chg="add mod">
          <ac:chgData name="Laura Evanoff (she/her)" userId="29248066-3d6b-4dc2-954f-3c2b70840461" providerId="ADAL" clId="{EBE29FB2-4A25-480F-9268-13F309638F4E}" dt="2023-08-10T21:05:43.711" v="5069" actId="207"/>
          <ac:spMkLst>
            <pc:docMk/>
            <pc:sldMk cId="2697507547" sldId="786"/>
            <ac:spMk id="12" creationId="{5A19B4D6-25FE-ED44-2093-B2EC476CB7CC}"/>
          </ac:spMkLst>
        </pc:spChg>
        <pc:graphicFrameChg chg="add mod">
          <ac:chgData name="Laura Evanoff (she/her)" userId="29248066-3d6b-4dc2-954f-3c2b70840461" providerId="ADAL" clId="{EBE29FB2-4A25-480F-9268-13F309638F4E}" dt="2023-08-10T22:04:00.645" v="6225"/>
          <ac:graphicFrameMkLst>
            <pc:docMk/>
            <pc:sldMk cId="2697507547" sldId="786"/>
            <ac:graphicFrameMk id="9" creationId="{C4F6B72A-E133-3513-DE80-93095207F2C6}"/>
          </ac:graphicFrameMkLst>
        </pc:graphicFrameChg>
        <pc:picChg chg="add del mod">
          <ac:chgData name="Laura Evanoff (she/her)" userId="29248066-3d6b-4dc2-954f-3c2b70840461" providerId="ADAL" clId="{EBE29FB2-4A25-480F-9268-13F309638F4E}" dt="2023-08-10T15:39:57.218" v="4195" actId="21"/>
          <ac:picMkLst>
            <pc:docMk/>
            <pc:sldMk cId="2697507547" sldId="786"/>
            <ac:picMk id="6" creationId="{16ECCE12-598E-3B49-3A68-22F24DC64A9C}"/>
          </ac:picMkLst>
        </pc:picChg>
        <pc:picChg chg="add del mod">
          <ac:chgData name="Laura Evanoff (she/her)" userId="29248066-3d6b-4dc2-954f-3c2b70840461" providerId="ADAL" clId="{EBE29FB2-4A25-480F-9268-13F309638F4E}" dt="2023-08-10T15:40:20.587" v="4205" actId="21"/>
          <ac:picMkLst>
            <pc:docMk/>
            <pc:sldMk cId="2697507547" sldId="786"/>
            <ac:picMk id="7" creationId="{737604FC-1B1F-F297-B568-E83CB435ABC3}"/>
          </ac:picMkLst>
        </pc:picChg>
        <pc:picChg chg="add del mod">
          <ac:chgData name="Laura Evanoff (she/her)" userId="29248066-3d6b-4dc2-954f-3c2b70840461" providerId="ADAL" clId="{EBE29FB2-4A25-480F-9268-13F309638F4E}" dt="2023-08-10T20:59:02.936" v="4836" actId="21"/>
          <ac:picMkLst>
            <pc:docMk/>
            <pc:sldMk cId="2697507547" sldId="786"/>
            <ac:picMk id="8" creationId="{407457B5-DD9A-4FA2-87C9-F9A4D257DCC0}"/>
          </ac:picMkLst>
        </pc:picChg>
        <pc:picChg chg="add mod">
          <ac:chgData name="Laura Evanoff (she/her)" userId="29248066-3d6b-4dc2-954f-3c2b70840461" providerId="ADAL" clId="{EBE29FB2-4A25-480F-9268-13F309638F4E}" dt="2023-08-10T21:05:27.991" v="5065" actId="1076"/>
          <ac:picMkLst>
            <pc:docMk/>
            <pc:sldMk cId="2697507547" sldId="786"/>
            <ac:picMk id="10" creationId="{B5CAAA69-6AC1-97CE-5E4A-2D8D6D147511}"/>
          </ac:picMkLst>
        </pc:picChg>
      </pc:sldChg>
      <pc:sldChg chg="modSp new del mod ord modShow">
        <pc:chgData name="Laura Evanoff (she/her)" userId="29248066-3d6b-4dc2-954f-3c2b70840461" providerId="ADAL" clId="{EBE29FB2-4A25-480F-9268-13F309638F4E}" dt="2023-08-10T23:02:15.611" v="6707" actId="47"/>
        <pc:sldMkLst>
          <pc:docMk/>
          <pc:sldMk cId="2094549070" sldId="787"/>
        </pc:sldMkLst>
        <pc:spChg chg="mod">
          <ac:chgData name="Laura Evanoff (she/her)" userId="29248066-3d6b-4dc2-954f-3c2b70840461" providerId="ADAL" clId="{EBE29FB2-4A25-480F-9268-13F309638F4E}" dt="2023-08-10T15:26:01.588" v="4139" actId="27636"/>
          <ac:spMkLst>
            <pc:docMk/>
            <pc:sldMk cId="2094549070" sldId="787"/>
            <ac:spMk id="3" creationId="{E1D23113-36EB-5DB6-893E-32A7042E7302}"/>
          </ac:spMkLst>
        </pc:spChg>
      </pc:sldChg>
      <pc:sldChg chg="modSp new del mod">
        <pc:chgData name="Laura Evanoff (she/her)" userId="29248066-3d6b-4dc2-954f-3c2b70840461" providerId="ADAL" clId="{EBE29FB2-4A25-480F-9268-13F309638F4E}" dt="2023-08-10T21:09:04.924" v="5072" actId="2696"/>
        <pc:sldMkLst>
          <pc:docMk/>
          <pc:sldMk cId="3189235685" sldId="788"/>
        </pc:sldMkLst>
        <pc:spChg chg="mod">
          <ac:chgData name="Laura Evanoff (she/her)" userId="29248066-3d6b-4dc2-954f-3c2b70840461" providerId="ADAL" clId="{EBE29FB2-4A25-480F-9268-13F309638F4E}" dt="2023-08-10T15:32:03.590" v="4160"/>
          <ac:spMkLst>
            <pc:docMk/>
            <pc:sldMk cId="3189235685" sldId="788"/>
            <ac:spMk id="3" creationId="{2FA464FA-E3CC-798B-6D88-BA85985DA611}"/>
          </ac:spMkLst>
        </pc:spChg>
      </pc:sldChg>
      <pc:sldChg chg="addSp delSp modSp new del mod">
        <pc:chgData name="Laura Evanoff (she/her)" userId="29248066-3d6b-4dc2-954f-3c2b70840461" providerId="ADAL" clId="{EBE29FB2-4A25-480F-9268-13F309638F4E}" dt="2023-08-10T21:25:14.611" v="5634" actId="47"/>
        <pc:sldMkLst>
          <pc:docMk/>
          <pc:sldMk cId="2898097422" sldId="789"/>
        </pc:sldMkLst>
        <pc:spChg chg="mod">
          <ac:chgData name="Laura Evanoff (she/her)" userId="29248066-3d6b-4dc2-954f-3c2b70840461" providerId="ADAL" clId="{EBE29FB2-4A25-480F-9268-13F309638F4E}" dt="2023-08-10T15:45:49.187" v="4279" actId="20577"/>
          <ac:spMkLst>
            <pc:docMk/>
            <pc:sldMk cId="2898097422" sldId="789"/>
            <ac:spMk id="2" creationId="{704AB12F-368F-72BE-5364-C316573EEDF2}"/>
          </ac:spMkLst>
        </pc:spChg>
        <pc:spChg chg="del">
          <ac:chgData name="Laura Evanoff (she/her)" userId="29248066-3d6b-4dc2-954f-3c2b70840461" providerId="ADAL" clId="{EBE29FB2-4A25-480F-9268-13F309638F4E}" dt="2023-08-10T15:45:54.488" v="4280"/>
          <ac:spMkLst>
            <pc:docMk/>
            <pc:sldMk cId="2898097422" sldId="789"/>
            <ac:spMk id="3" creationId="{CB425B4C-EB71-68B7-6F98-9C6C673F3222}"/>
          </ac:spMkLst>
        </pc:spChg>
        <pc:spChg chg="add mod">
          <ac:chgData name="Laura Evanoff (she/her)" userId="29248066-3d6b-4dc2-954f-3c2b70840461" providerId="ADAL" clId="{EBE29FB2-4A25-480F-9268-13F309638F4E}" dt="2023-08-10T15:46:22.165" v="4307" actId="1076"/>
          <ac:spMkLst>
            <pc:docMk/>
            <pc:sldMk cId="2898097422" sldId="789"/>
            <ac:spMk id="7" creationId="{8AA04DAE-D65B-1A4A-42B5-F02A1BA129EA}"/>
          </ac:spMkLst>
        </pc:spChg>
        <pc:picChg chg="add mod">
          <ac:chgData name="Laura Evanoff (she/her)" userId="29248066-3d6b-4dc2-954f-3c2b70840461" providerId="ADAL" clId="{EBE29FB2-4A25-480F-9268-13F309638F4E}" dt="2023-08-10T15:45:58.014" v="4281" actId="1076"/>
          <ac:picMkLst>
            <pc:docMk/>
            <pc:sldMk cId="2898097422" sldId="789"/>
            <ac:picMk id="6" creationId="{545DA1F2-DD60-F22C-50EE-CCFC5385D78B}"/>
          </ac:picMkLst>
        </pc:picChg>
      </pc:sldChg>
      <pc:sldChg chg="modSp add del mod">
        <pc:chgData name="Laura Evanoff (she/her)" userId="29248066-3d6b-4dc2-954f-3c2b70840461" providerId="ADAL" clId="{EBE29FB2-4A25-480F-9268-13F309638F4E}" dt="2023-08-10T21:25:12.369" v="5632" actId="47"/>
        <pc:sldMkLst>
          <pc:docMk/>
          <pc:sldMk cId="956309101" sldId="790"/>
        </pc:sldMkLst>
        <pc:spChg chg="mod">
          <ac:chgData name="Laura Evanoff (she/her)" userId="29248066-3d6b-4dc2-954f-3c2b70840461" providerId="ADAL" clId="{EBE29FB2-4A25-480F-9268-13F309638F4E}" dt="2023-08-10T15:47:03.437" v="4323" actId="20577"/>
          <ac:spMkLst>
            <pc:docMk/>
            <pc:sldMk cId="956309101" sldId="790"/>
            <ac:spMk id="2" creationId="{704AB12F-368F-72BE-5364-C316573EEDF2}"/>
          </ac:spMkLst>
        </pc:spChg>
        <pc:spChg chg="mod">
          <ac:chgData name="Laura Evanoff (she/her)" userId="29248066-3d6b-4dc2-954f-3c2b70840461" providerId="ADAL" clId="{EBE29FB2-4A25-480F-9268-13F309638F4E}" dt="2023-08-10T15:47:11.502" v="4325" actId="20577"/>
          <ac:spMkLst>
            <pc:docMk/>
            <pc:sldMk cId="956309101" sldId="790"/>
            <ac:spMk id="7" creationId="{8AA04DAE-D65B-1A4A-42B5-F02A1BA129EA}"/>
          </ac:spMkLst>
        </pc:spChg>
      </pc:sldChg>
      <pc:sldChg chg="modSp add del mod">
        <pc:chgData name="Laura Evanoff (she/her)" userId="29248066-3d6b-4dc2-954f-3c2b70840461" providerId="ADAL" clId="{EBE29FB2-4A25-480F-9268-13F309638F4E}" dt="2023-08-10T21:25:16.173" v="5635" actId="47"/>
        <pc:sldMkLst>
          <pc:docMk/>
          <pc:sldMk cId="1881077172" sldId="791"/>
        </pc:sldMkLst>
        <pc:spChg chg="mod">
          <ac:chgData name="Laura Evanoff (she/her)" userId="29248066-3d6b-4dc2-954f-3c2b70840461" providerId="ADAL" clId="{EBE29FB2-4A25-480F-9268-13F309638F4E}" dt="2023-08-10T15:48:28.366" v="4371" actId="20577"/>
          <ac:spMkLst>
            <pc:docMk/>
            <pc:sldMk cId="1881077172" sldId="791"/>
            <ac:spMk id="2" creationId="{704AB12F-368F-72BE-5364-C316573EEDF2}"/>
          </ac:spMkLst>
        </pc:spChg>
        <pc:spChg chg="mod">
          <ac:chgData name="Laura Evanoff (she/her)" userId="29248066-3d6b-4dc2-954f-3c2b70840461" providerId="ADAL" clId="{EBE29FB2-4A25-480F-9268-13F309638F4E}" dt="2023-08-10T15:48:21.122" v="4352" actId="20577"/>
          <ac:spMkLst>
            <pc:docMk/>
            <pc:sldMk cId="1881077172" sldId="791"/>
            <ac:spMk id="7" creationId="{8AA04DAE-D65B-1A4A-42B5-F02A1BA129EA}"/>
          </ac:spMkLst>
        </pc:spChg>
      </pc:sldChg>
      <pc:sldChg chg="modSp add del mod">
        <pc:chgData name="Laura Evanoff (she/her)" userId="29248066-3d6b-4dc2-954f-3c2b70840461" providerId="ADAL" clId="{EBE29FB2-4A25-480F-9268-13F309638F4E}" dt="2023-08-10T21:25:13.503" v="5633" actId="47"/>
        <pc:sldMkLst>
          <pc:docMk/>
          <pc:sldMk cId="1290584442" sldId="792"/>
        </pc:sldMkLst>
        <pc:spChg chg="mod">
          <ac:chgData name="Laura Evanoff (she/her)" userId="29248066-3d6b-4dc2-954f-3c2b70840461" providerId="ADAL" clId="{EBE29FB2-4A25-480F-9268-13F309638F4E}" dt="2023-08-10T15:47:58.793" v="4350" actId="20577"/>
          <ac:spMkLst>
            <pc:docMk/>
            <pc:sldMk cId="1290584442" sldId="792"/>
            <ac:spMk id="2" creationId="{704AB12F-368F-72BE-5364-C316573EEDF2}"/>
          </ac:spMkLst>
        </pc:spChg>
      </pc:sldChg>
      <pc:sldChg chg="addSp delSp modSp new del mod ord modShow">
        <pc:chgData name="Laura Evanoff (she/her)" userId="29248066-3d6b-4dc2-954f-3c2b70840461" providerId="ADAL" clId="{EBE29FB2-4A25-480F-9268-13F309638F4E}" dt="2023-08-10T23:02:06.419" v="6706" actId="47"/>
        <pc:sldMkLst>
          <pc:docMk/>
          <pc:sldMk cId="3254977329" sldId="793"/>
        </pc:sldMkLst>
        <pc:spChg chg="del">
          <ac:chgData name="Laura Evanoff (she/her)" userId="29248066-3d6b-4dc2-954f-3c2b70840461" providerId="ADAL" clId="{EBE29FB2-4A25-480F-9268-13F309638F4E}" dt="2023-08-10T16:02:47.269" v="4531" actId="3680"/>
          <ac:spMkLst>
            <pc:docMk/>
            <pc:sldMk cId="3254977329" sldId="793"/>
            <ac:spMk id="3" creationId="{F1DC2F6D-B389-A767-B178-28889F57FF45}"/>
          </ac:spMkLst>
        </pc:spChg>
        <pc:graphicFrameChg chg="add mod ord modGraphic">
          <ac:chgData name="Laura Evanoff (she/her)" userId="29248066-3d6b-4dc2-954f-3c2b70840461" providerId="ADAL" clId="{EBE29FB2-4A25-480F-9268-13F309638F4E}" dt="2023-08-10T17:30:16.563" v="4652" actId="20577"/>
          <ac:graphicFrameMkLst>
            <pc:docMk/>
            <pc:sldMk cId="3254977329" sldId="793"/>
            <ac:graphicFrameMk id="6" creationId="{43B2B8FA-82E3-9F80-06BD-8C09AFBA5D42}"/>
          </ac:graphicFrameMkLst>
        </pc:graphicFrameChg>
      </pc:sldChg>
      <pc:sldChg chg="addSp modSp new del mod">
        <pc:chgData name="Laura Evanoff (she/her)" userId="29248066-3d6b-4dc2-954f-3c2b70840461" providerId="ADAL" clId="{EBE29FB2-4A25-480F-9268-13F309638F4E}" dt="2023-08-10T21:25:50.960" v="5636" actId="47"/>
        <pc:sldMkLst>
          <pc:docMk/>
          <pc:sldMk cId="1693175286" sldId="794"/>
        </pc:sldMkLst>
        <pc:spChg chg="mod">
          <ac:chgData name="Laura Evanoff (she/her)" userId="29248066-3d6b-4dc2-954f-3c2b70840461" providerId="ADAL" clId="{EBE29FB2-4A25-480F-9268-13F309638F4E}" dt="2023-08-10T20:59:55.338" v="4840"/>
          <ac:spMkLst>
            <pc:docMk/>
            <pc:sldMk cId="1693175286" sldId="794"/>
            <ac:spMk id="3" creationId="{312FEC46-CD3D-611C-7CED-3615A943D5B0}"/>
          </ac:spMkLst>
        </pc:spChg>
        <pc:picChg chg="add mod">
          <ac:chgData name="Laura Evanoff (she/her)" userId="29248066-3d6b-4dc2-954f-3c2b70840461" providerId="ADAL" clId="{EBE29FB2-4A25-480F-9268-13F309638F4E}" dt="2023-08-10T20:59:35.125" v="4838"/>
          <ac:picMkLst>
            <pc:docMk/>
            <pc:sldMk cId="1693175286" sldId="794"/>
            <ac:picMk id="6" creationId="{6974DE12-6E86-3DEB-D0E8-AC80ACDD0F84}"/>
          </ac:picMkLst>
        </pc:picChg>
      </pc:sldChg>
      <pc:sldChg chg="modSp new del mod">
        <pc:chgData name="Laura Evanoff (she/her)" userId="29248066-3d6b-4dc2-954f-3c2b70840461" providerId="ADAL" clId="{EBE29FB2-4A25-480F-9268-13F309638F4E}" dt="2023-08-10T20:54:15.734" v="4810" actId="2696"/>
        <pc:sldMkLst>
          <pc:docMk/>
          <pc:sldMk cId="3090480062" sldId="794"/>
        </pc:sldMkLst>
        <pc:spChg chg="mod">
          <ac:chgData name="Laura Evanoff (she/her)" userId="29248066-3d6b-4dc2-954f-3c2b70840461" providerId="ADAL" clId="{EBE29FB2-4A25-480F-9268-13F309638F4E}" dt="2023-08-10T19:41:54.552" v="4701" actId="20577"/>
          <ac:spMkLst>
            <pc:docMk/>
            <pc:sldMk cId="3090480062" sldId="794"/>
            <ac:spMk id="2" creationId="{E67F5E34-83B1-61D5-1197-07925866A05D}"/>
          </ac:spMkLst>
        </pc:spChg>
        <pc:spChg chg="mod">
          <ac:chgData name="Laura Evanoff (she/her)" userId="29248066-3d6b-4dc2-954f-3c2b70840461" providerId="ADAL" clId="{EBE29FB2-4A25-480F-9268-13F309638F4E}" dt="2023-08-10T19:42:02.207" v="4704" actId="20577"/>
          <ac:spMkLst>
            <pc:docMk/>
            <pc:sldMk cId="3090480062" sldId="794"/>
            <ac:spMk id="3" creationId="{C6645C52-BBCA-E9EE-3EF4-AD6669B8AEB4}"/>
          </ac:spMkLst>
        </pc:spChg>
      </pc:sldChg>
      <pc:sldChg chg="delSp add mod">
        <pc:chgData name="Laura Evanoff (she/her)" userId="29248066-3d6b-4dc2-954f-3c2b70840461" providerId="ADAL" clId="{EBE29FB2-4A25-480F-9268-13F309638F4E}" dt="2023-08-10T21:27:21.120" v="5637" actId="478"/>
        <pc:sldMkLst>
          <pc:docMk/>
          <pc:sldMk cId="3530324168" sldId="795"/>
        </pc:sldMkLst>
        <pc:spChg chg="del">
          <ac:chgData name="Laura Evanoff (she/her)" userId="29248066-3d6b-4dc2-954f-3c2b70840461" providerId="ADAL" clId="{EBE29FB2-4A25-480F-9268-13F309638F4E}" dt="2023-08-10T21:27:21.120" v="5637" actId="478"/>
          <ac:spMkLst>
            <pc:docMk/>
            <pc:sldMk cId="3530324168" sldId="795"/>
            <ac:spMk id="4" creationId="{014B0225-B3FE-475B-BE27-81BA3C67C93A}"/>
          </ac:spMkLst>
        </pc:spChg>
      </pc:sldChg>
      <pc:sldChg chg="addSp delSp modSp new mod setBg">
        <pc:chgData name="Laura Evanoff (she/her)" userId="29248066-3d6b-4dc2-954f-3c2b70840461" providerId="ADAL" clId="{EBE29FB2-4A25-480F-9268-13F309638F4E}" dt="2023-08-10T22:02:31.838" v="6213" actId="1076"/>
        <pc:sldMkLst>
          <pc:docMk/>
          <pc:sldMk cId="4119224098" sldId="796"/>
        </pc:sldMkLst>
        <pc:spChg chg="add del mod">
          <ac:chgData name="Laura Evanoff (she/her)" userId="29248066-3d6b-4dc2-954f-3c2b70840461" providerId="ADAL" clId="{EBE29FB2-4A25-480F-9268-13F309638F4E}" dt="2023-08-10T21:33:12.257" v="5646" actId="478"/>
          <ac:spMkLst>
            <pc:docMk/>
            <pc:sldMk cId="4119224098" sldId="796"/>
            <ac:spMk id="5" creationId="{F65FB5B5-C8BE-69AA-D41D-EBFDA560AA22}"/>
          </ac:spMkLst>
        </pc:spChg>
        <pc:spChg chg="add del mod">
          <ac:chgData name="Laura Evanoff (she/her)" userId="29248066-3d6b-4dc2-954f-3c2b70840461" providerId="ADAL" clId="{EBE29FB2-4A25-480F-9268-13F309638F4E}" dt="2023-08-10T21:56:40.763" v="6064" actId="478"/>
          <ac:spMkLst>
            <pc:docMk/>
            <pc:sldMk cId="4119224098" sldId="796"/>
            <ac:spMk id="7" creationId="{AFA81595-2811-4179-2316-FEA1A747867A}"/>
          </ac:spMkLst>
        </pc:spChg>
        <pc:spChg chg="add mod">
          <ac:chgData name="Laura Evanoff (she/her)" userId="29248066-3d6b-4dc2-954f-3c2b70840461" providerId="ADAL" clId="{EBE29FB2-4A25-480F-9268-13F309638F4E}" dt="2023-08-10T22:02:22.716" v="6211" actId="404"/>
          <ac:spMkLst>
            <pc:docMk/>
            <pc:sldMk cId="4119224098" sldId="796"/>
            <ac:spMk id="9" creationId="{22A1D5FF-1131-E702-B853-1D03A175A45F}"/>
          </ac:spMkLst>
        </pc:spChg>
        <pc:spChg chg="add mod">
          <ac:chgData name="Laura Evanoff (she/her)" userId="29248066-3d6b-4dc2-954f-3c2b70840461" providerId="ADAL" clId="{EBE29FB2-4A25-480F-9268-13F309638F4E}" dt="2023-08-10T22:02:27.707" v="6212" actId="1076"/>
          <ac:spMkLst>
            <pc:docMk/>
            <pc:sldMk cId="4119224098" sldId="796"/>
            <ac:spMk id="10" creationId="{BC46D55E-63CC-83A2-7B98-32EFCBB2DC40}"/>
          </ac:spMkLst>
        </pc:spChg>
        <pc:spChg chg="add mod">
          <ac:chgData name="Laura Evanoff (she/her)" userId="29248066-3d6b-4dc2-954f-3c2b70840461" providerId="ADAL" clId="{EBE29FB2-4A25-480F-9268-13F309638F4E}" dt="2023-08-10T22:02:31.838" v="6213" actId="1076"/>
          <ac:spMkLst>
            <pc:docMk/>
            <pc:sldMk cId="4119224098" sldId="796"/>
            <ac:spMk id="11" creationId="{C938F2BF-DA99-7F89-4D5A-ECEA7058CF1D}"/>
          </ac:spMkLst>
        </pc:spChg>
        <pc:spChg chg="add del">
          <ac:chgData name="Laura Evanoff (she/her)" userId="29248066-3d6b-4dc2-954f-3c2b70840461" providerId="ADAL" clId="{EBE29FB2-4A25-480F-9268-13F309638F4E}" dt="2023-08-10T21:57:29.234" v="6071" actId="26606"/>
          <ac:spMkLst>
            <pc:docMk/>
            <pc:sldMk cId="4119224098" sldId="796"/>
            <ac:spMk id="14" creationId="{A2679492-7988-4050-9056-542444452411}"/>
          </ac:spMkLst>
        </pc:spChg>
        <pc:spChg chg="add del">
          <ac:chgData name="Laura Evanoff (she/her)" userId="29248066-3d6b-4dc2-954f-3c2b70840461" providerId="ADAL" clId="{EBE29FB2-4A25-480F-9268-13F309638F4E}" dt="2023-08-10T21:57:29.234" v="6071" actId="26606"/>
          <ac:spMkLst>
            <pc:docMk/>
            <pc:sldMk cId="4119224098" sldId="796"/>
            <ac:spMk id="16" creationId="{B091B163-7D61-4891-ABCF-5C13D9C418D0}"/>
          </ac:spMkLst>
        </pc:spChg>
        <pc:spChg chg="add del">
          <ac:chgData name="Laura Evanoff (she/her)" userId="29248066-3d6b-4dc2-954f-3c2b70840461" providerId="ADAL" clId="{EBE29FB2-4A25-480F-9268-13F309638F4E}" dt="2023-08-10T21:57:50.728" v="6075" actId="26606"/>
          <ac:spMkLst>
            <pc:docMk/>
            <pc:sldMk cId="4119224098" sldId="796"/>
            <ac:spMk id="23" creationId="{ECC07320-C2CA-4E29-8481-9D9E143C7788}"/>
          </ac:spMkLst>
        </pc:spChg>
        <pc:spChg chg="add del">
          <ac:chgData name="Laura Evanoff (she/her)" userId="29248066-3d6b-4dc2-954f-3c2b70840461" providerId="ADAL" clId="{EBE29FB2-4A25-480F-9268-13F309638F4E}" dt="2023-08-10T21:58:17.950" v="6081" actId="26606"/>
          <ac:spMkLst>
            <pc:docMk/>
            <pc:sldMk cId="4119224098" sldId="796"/>
            <ac:spMk id="28" creationId="{5C55F0BA-7D8B-4753-AB68-D54E59A24A9D}"/>
          </ac:spMkLst>
        </pc:spChg>
        <pc:spChg chg="add del">
          <ac:chgData name="Laura Evanoff (she/her)" userId="29248066-3d6b-4dc2-954f-3c2b70840461" providerId="ADAL" clId="{EBE29FB2-4A25-480F-9268-13F309638F4E}" dt="2023-08-10T21:58:17.934" v="6080" actId="26606"/>
          <ac:spMkLst>
            <pc:docMk/>
            <pc:sldMk cId="4119224098" sldId="796"/>
            <ac:spMk id="33" creationId="{362D44EE-C852-4460-B8B5-C4F2BC20510C}"/>
          </ac:spMkLst>
        </pc:spChg>
        <pc:spChg chg="add del">
          <ac:chgData name="Laura Evanoff (she/her)" userId="29248066-3d6b-4dc2-954f-3c2b70840461" providerId="ADAL" clId="{EBE29FB2-4A25-480F-9268-13F309638F4E}" dt="2023-08-10T21:58:17.934" v="6080" actId="26606"/>
          <ac:spMkLst>
            <pc:docMk/>
            <pc:sldMk cId="4119224098" sldId="796"/>
            <ac:spMk id="35" creationId="{658970D8-8D1D-4B5C-894B-E871CC86543D}"/>
          </ac:spMkLst>
        </pc:spChg>
        <pc:spChg chg="add del">
          <ac:chgData name="Laura Evanoff (she/her)" userId="29248066-3d6b-4dc2-954f-3c2b70840461" providerId="ADAL" clId="{EBE29FB2-4A25-480F-9268-13F309638F4E}" dt="2023-08-10T21:58:17.934" v="6080" actId="26606"/>
          <ac:spMkLst>
            <pc:docMk/>
            <pc:sldMk cId="4119224098" sldId="796"/>
            <ac:spMk id="37" creationId="{F227E5B6-9132-43CA-B503-37A18562ADF2}"/>
          </ac:spMkLst>
        </pc:spChg>
        <pc:spChg chg="add del">
          <ac:chgData name="Laura Evanoff (she/her)" userId="29248066-3d6b-4dc2-954f-3c2b70840461" providerId="ADAL" clId="{EBE29FB2-4A25-480F-9268-13F309638F4E}" dt="2023-08-10T21:58:17.934" v="6080" actId="26606"/>
          <ac:spMkLst>
            <pc:docMk/>
            <pc:sldMk cId="4119224098" sldId="796"/>
            <ac:spMk id="39" creationId="{03C2051E-A88D-48E5-BACF-AAED17892722}"/>
          </ac:spMkLst>
        </pc:spChg>
        <pc:spChg chg="add del">
          <ac:chgData name="Laura Evanoff (she/her)" userId="29248066-3d6b-4dc2-954f-3c2b70840461" providerId="ADAL" clId="{EBE29FB2-4A25-480F-9268-13F309638F4E}" dt="2023-08-10T21:58:17.934" v="6080" actId="26606"/>
          <ac:spMkLst>
            <pc:docMk/>
            <pc:sldMk cId="4119224098" sldId="796"/>
            <ac:spMk id="41" creationId="{7821A508-2985-4905-874A-527429BAABFA}"/>
          </ac:spMkLst>
        </pc:spChg>
        <pc:spChg chg="add del">
          <ac:chgData name="Laura Evanoff (she/her)" userId="29248066-3d6b-4dc2-954f-3c2b70840461" providerId="ADAL" clId="{EBE29FB2-4A25-480F-9268-13F309638F4E}" dt="2023-08-10T21:58:17.934" v="6080" actId="26606"/>
          <ac:spMkLst>
            <pc:docMk/>
            <pc:sldMk cId="4119224098" sldId="796"/>
            <ac:spMk id="43" creationId="{D2929CB1-0E3C-4B2D-ADC5-0154FB33BA44}"/>
          </ac:spMkLst>
        </pc:spChg>
        <pc:spChg chg="add del">
          <ac:chgData name="Laura Evanoff (she/her)" userId="29248066-3d6b-4dc2-954f-3c2b70840461" providerId="ADAL" clId="{EBE29FB2-4A25-480F-9268-13F309638F4E}" dt="2023-08-10T21:58:17.934" v="6080" actId="26606"/>
          <ac:spMkLst>
            <pc:docMk/>
            <pc:sldMk cId="4119224098" sldId="796"/>
            <ac:spMk id="45" creationId="{5F2F0C84-BE8C-4DC2-A6D3-30349A801D5C}"/>
          </ac:spMkLst>
        </pc:spChg>
        <pc:spChg chg="add">
          <ac:chgData name="Laura Evanoff (she/her)" userId="29248066-3d6b-4dc2-954f-3c2b70840461" providerId="ADAL" clId="{EBE29FB2-4A25-480F-9268-13F309638F4E}" dt="2023-08-10T21:58:17.950" v="6081" actId="26606"/>
          <ac:spMkLst>
            <pc:docMk/>
            <pc:sldMk cId="4119224098" sldId="796"/>
            <ac:spMk id="47" creationId="{DCD9C319-51C4-4B3F-AEB3-47BB3616FF6F}"/>
          </ac:spMkLst>
        </pc:spChg>
        <pc:picChg chg="add mod ord">
          <ac:chgData name="Laura Evanoff (she/her)" userId="29248066-3d6b-4dc2-954f-3c2b70840461" providerId="ADAL" clId="{EBE29FB2-4A25-480F-9268-13F309638F4E}" dt="2023-08-10T21:58:17.950" v="6081" actId="26606"/>
          <ac:picMkLst>
            <pc:docMk/>
            <pc:sldMk cId="4119224098" sldId="796"/>
            <ac:picMk id="3" creationId="{A6775457-6257-FD6D-CACA-5AA8D3B0AB11}"/>
          </ac:picMkLst>
        </pc:picChg>
        <pc:cxnChg chg="add del">
          <ac:chgData name="Laura Evanoff (she/her)" userId="29248066-3d6b-4dc2-954f-3c2b70840461" providerId="ADAL" clId="{EBE29FB2-4A25-480F-9268-13F309638F4E}" dt="2023-08-10T21:57:29.234" v="6071" actId="26606"/>
          <ac:cxnSpMkLst>
            <pc:docMk/>
            <pc:sldMk cId="4119224098" sldId="796"/>
            <ac:cxnSpMk id="18" creationId="{C49DA8F6-BCC1-4447-B54C-57856834B94B}"/>
          </ac:cxnSpMkLst>
        </pc:cxnChg>
      </pc:sldChg>
      <pc:sldChg chg="addSp delSp modSp new mod">
        <pc:chgData name="Laura Evanoff (she/her)" userId="29248066-3d6b-4dc2-954f-3c2b70840461" providerId="ADAL" clId="{EBE29FB2-4A25-480F-9268-13F309638F4E}" dt="2023-08-11T14:24:16.447" v="7074" actId="478"/>
        <pc:sldMkLst>
          <pc:docMk/>
          <pc:sldMk cId="2150776055" sldId="797"/>
        </pc:sldMkLst>
        <pc:spChg chg="mod">
          <ac:chgData name="Laura Evanoff (she/her)" userId="29248066-3d6b-4dc2-954f-3c2b70840461" providerId="ADAL" clId="{EBE29FB2-4A25-480F-9268-13F309638F4E}" dt="2023-08-11T14:14:50.528" v="6776" actId="20577"/>
          <ac:spMkLst>
            <pc:docMk/>
            <pc:sldMk cId="2150776055" sldId="797"/>
            <ac:spMk id="2" creationId="{AE67B87C-3B89-D71D-B831-E6D090311B25}"/>
          </ac:spMkLst>
        </pc:spChg>
        <pc:spChg chg="del mod">
          <ac:chgData name="Laura Evanoff (she/her)" userId="29248066-3d6b-4dc2-954f-3c2b70840461" providerId="ADAL" clId="{EBE29FB2-4A25-480F-9268-13F309638F4E}" dt="2023-08-11T14:13:27.235" v="6764"/>
          <ac:spMkLst>
            <pc:docMk/>
            <pc:sldMk cId="2150776055" sldId="797"/>
            <ac:spMk id="3" creationId="{11299BDF-C78B-5BC5-72E5-982A8B33C6E4}"/>
          </ac:spMkLst>
        </pc:spChg>
        <pc:spChg chg="del">
          <ac:chgData name="Laura Evanoff (she/her)" userId="29248066-3d6b-4dc2-954f-3c2b70840461" providerId="ADAL" clId="{EBE29FB2-4A25-480F-9268-13F309638F4E}" dt="2023-08-11T14:24:16.447" v="7074" actId="478"/>
          <ac:spMkLst>
            <pc:docMk/>
            <pc:sldMk cId="2150776055" sldId="797"/>
            <ac:spMk id="4" creationId="{42B4FEE7-2BD1-1B73-EC21-E512FF3A9B74}"/>
          </ac:spMkLst>
        </pc:spChg>
        <pc:spChg chg="add del mod">
          <ac:chgData name="Laura Evanoff (she/her)" userId="29248066-3d6b-4dc2-954f-3c2b70840461" providerId="ADAL" clId="{EBE29FB2-4A25-480F-9268-13F309638F4E}" dt="2023-08-11T14:16:00.897" v="6852" actId="478"/>
          <ac:spMkLst>
            <pc:docMk/>
            <pc:sldMk cId="2150776055" sldId="797"/>
            <ac:spMk id="6" creationId="{3A7E44D8-1913-8907-AB70-B24AA335BDB7}"/>
          </ac:spMkLst>
        </pc:spChg>
        <pc:spChg chg="add mod">
          <ac:chgData name="Laura Evanoff (she/her)" userId="29248066-3d6b-4dc2-954f-3c2b70840461" providerId="ADAL" clId="{EBE29FB2-4A25-480F-9268-13F309638F4E}" dt="2023-08-11T14:24:08.207" v="7073" actId="15"/>
          <ac:spMkLst>
            <pc:docMk/>
            <pc:sldMk cId="2150776055" sldId="797"/>
            <ac:spMk id="7" creationId="{49AFA039-4A87-FE11-8805-3C9D79E8EE84}"/>
          </ac:spMkLst>
        </pc:spChg>
        <pc:spChg chg="add del mod">
          <ac:chgData name="Laura Evanoff (she/her)" userId="29248066-3d6b-4dc2-954f-3c2b70840461" providerId="ADAL" clId="{EBE29FB2-4A25-480F-9268-13F309638F4E}" dt="2023-08-11T14:23:40.446" v="7069" actId="478"/>
          <ac:spMkLst>
            <pc:docMk/>
            <pc:sldMk cId="2150776055" sldId="797"/>
            <ac:spMk id="8" creationId="{E680741E-B83F-6B49-E935-B73D7481F391}"/>
          </ac:spMkLst>
        </pc:spChg>
        <pc:picChg chg="add mod">
          <ac:chgData name="Laura Evanoff (she/her)" userId="29248066-3d6b-4dc2-954f-3c2b70840461" providerId="ADAL" clId="{EBE29FB2-4A25-480F-9268-13F309638F4E}" dt="2023-08-11T14:14:19.688" v="6765" actId="1076"/>
          <ac:picMkLst>
            <pc:docMk/>
            <pc:sldMk cId="2150776055" sldId="797"/>
            <ac:picMk id="1026" creationId="{028D29E7-A9C8-B52B-5017-5B739A6A374F}"/>
          </ac:picMkLst>
        </pc:picChg>
      </pc:sldChg>
      <pc:sldChg chg="new del">
        <pc:chgData name="Laura Evanoff (she/her)" userId="29248066-3d6b-4dc2-954f-3c2b70840461" providerId="ADAL" clId="{EBE29FB2-4A25-480F-9268-13F309638F4E}" dt="2023-08-11T14:17:00.677" v="6854" actId="2696"/>
        <pc:sldMkLst>
          <pc:docMk/>
          <pc:sldMk cId="1698412280" sldId="798"/>
        </pc:sldMkLst>
      </pc:sldChg>
      <pc:sldMasterChg chg="add addSldLayout">
        <pc:chgData name="Laura Evanoff (she/her)" userId="29248066-3d6b-4dc2-954f-3c2b70840461" providerId="ADAL" clId="{EBE29FB2-4A25-480F-9268-13F309638F4E}" dt="2023-08-09T18:20:08.502" v="1367" actId="27028"/>
        <pc:sldMasterMkLst>
          <pc:docMk/>
          <pc:sldMasterMk cId="1907503731" sldId="2147483694"/>
        </pc:sldMasterMkLst>
        <pc:sldLayoutChg chg="add">
          <pc:chgData name="Laura Evanoff (she/her)" userId="29248066-3d6b-4dc2-954f-3c2b70840461" providerId="ADAL" clId="{EBE29FB2-4A25-480F-9268-13F309638F4E}" dt="2023-08-09T18:19:46.414" v="1353" actId="27028"/>
          <pc:sldLayoutMkLst>
            <pc:docMk/>
            <pc:sldMasterMk cId="1907503731" sldId="2147483694"/>
            <pc:sldLayoutMk cId="1962157599" sldId="2147483695"/>
          </pc:sldLayoutMkLst>
        </pc:sldLayoutChg>
        <pc:sldLayoutChg chg="add">
          <pc:chgData name="Laura Evanoff (she/her)" userId="29248066-3d6b-4dc2-954f-3c2b70840461" providerId="ADAL" clId="{EBE29FB2-4A25-480F-9268-13F309638F4E}" dt="2023-08-09T18:19:51.426" v="1356" actId="27028"/>
          <pc:sldLayoutMkLst>
            <pc:docMk/>
            <pc:sldMasterMk cId="1907503731" sldId="2147483694"/>
            <pc:sldLayoutMk cId="3189232617" sldId="2147483696"/>
          </pc:sldLayoutMkLst>
        </pc:sldLayoutChg>
        <pc:sldLayoutChg chg="add">
          <pc:chgData name="Laura Evanoff (she/her)" userId="29248066-3d6b-4dc2-954f-3c2b70840461" providerId="ADAL" clId="{EBE29FB2-4A25-480F-9268-13F309638F4E}" dt="2023-08-09T18:20:05.733" v="1363" actId="27028"/>
          <pc:sldLayoutMkLst>
            <pc:docMk/>
            <pc:sldMasterMk cId="1907503731" sldId="2147483694"/>
            <pc:sldLayoutMk cId="1706343742" sldId="2147483698"/>
          </pc:sldLayoutMkLst>
        </pc:sldLayoutChg>
        <pc:sldLayoutChg chg="add">
          <pc:chgData name="Laura Evanoff (she/her)" userId="29248066-3d6b-4dc2-954f-3c2b70840461" providerId="ADAL" clId="{EBE29FB2-4A25-480F-9268-13F309638F4E}" dt="2023-08-09T18:20:02.676" v="1361" actId="27028"/>
          <pc:sldLayoutMkLst>
            <pc:docMk/>
            <pc:sldMasterMk cId="1907503731" sldId="2147483694"/>
            <pc:sldLayoutMk cId="1869056265" sldId="2147483699"/>
          </pc:sldLayoutMkLst>
        </pc:sldLayoutChg>
        <pc:sldLayoutChg chg="add">
          <pc:chgData name="Laura Evanoff (she/her)" userId="29248066-3d6b-4dc2-954f-3c2b70840461" providerId="ADAL" clId="{EBE29FB2-4A25-480F-9268-13F309638F4E}" dt="2023-08-09T18:20:08.502" v="1367" actId="27028"/>
          <pc:sldLayoutMkLst>
            <pc:docMk/>
            <pc:sldMasterMk cId="1907503731" sldId="2147483694"/>
            <pc:sldLayoutMk cId="2762475180" sldId="2147483701"/>
          </pc:sldLayoutMkLst>
        </pc:sldLayoutChg>
      </pc:sldMasterChg>
    </pc:docChg>
  </pc:docChgLst>
  <pc:docChgLst>
    <pc:chgData name="Guest User" userId="S::urn:spo:anon#35b61b64e26f2660b73b0b105c8548268567ed5c07fee1a1bfef6a7b3427c57c::" providerId="AD" clId="Web-{C7D06F52-38F5-5AE0-D8CB-C26E20CC20E8}"/>
    <pc:docChg chg="modSld">
      <pc:chgData name="Guest User" userId="S::urn:spo:anon#35b61b64e26f2660b73b0b105c8548268567ed5c07fee1a1bfef6a7b3427c57c::" providerId="AD" clId="Web-{C7D06F52-38F5-5AE0-D8CB-C26E20CC20E8}" dt="2023-06-28T16:51:30.952" v="0" actId="1076"/>
      <pc:docMkLst>
        <pc:docMk/>
      </pc:docMkLst>
      <pc:sldChg chg="modSp">
        <pc:chgData name="Guest User" userId="S::urn:spo:anon#35b61b64e26f2660b73b0b105c8548268567ed5c07fee1a1bfef6a7b3427c57c::" providerId="AD" clId="Web-{C7D06F52-38F5-5AE0-D8CB-C26E20CC20E8}" dt="2023-06-28T16:51:30.952" v="0" actId="1076"/>
        <pc:sldMkLst>
          <pc:docMk/>
          <pc:sldMk cId="0" sldId="256"/>
        </pc:sldMkLst>
        <pc:picChg chg="mod">
          <ac:chgData name="Guest User" userId="S::urn:spo:anon#35b61b64e26f2660b73b0b105c8548268567ed5c07fee1a1bfef6a7b3427c57c::" providerId="AD" clId="Web-{C7D06F52-38F5-5AE0-D8CB-C26E20CC20E8}" dt="2023-06-28T16:51:30.952" v="0" actId="1076"/>
          <ac:picMkLst>
            <pc:docMk/>
            <pc:sldMk cId="0" sldId="256"/>
            <ac:picMk id="47" creationId="{EF5DBDEC-5BEB-6A72-1464-7B89423D1F7D}"/>
          </ac:picMkLst>
        </pc:picChg>
      </pc:sldChg>
    </pc:docChg>
  </pc:docChgLst>
  <pc:docChgLst>
    <pc:chgData name="Laura Evanoff (she/her)" userId="29248066-3d6b-4dc2-954f-3c2b70840461" providerId="ADAL" clId="{F3E1C531-80B3-4676-89E3-EA74AE401070}"/>
    <pc:docChg chg="undo custSel addSld delSld modSld sldOrd">
      <pc:chgData name="Laura Evanoff (she/her)" userId="29248066-3d6b-4dc2-954f-3c2b70840461" providerId="ADAL" clId="{F3E1C531-80B3-4676-89E3-EA74AE401070}" dt="2023-06-27T17:46:37.035" v="1820"/>
      <pc:docMkLst>
        <pc:docMk/>
      </pc:docMkLst>
      <pc:sldChg chg="addSp delSp modSp mod modClrScheme chgLayout">
        <pc:chgData name="Laura Evanoff (she/her)" userId="29248066-3d6b-4dc2-954f-3c2b70840461" providerId="ADAL" clId="{F3E1C531-80B3-4676-89E3-EA74AE401070}" dt="2023-06-27T17:26:08.028" v="1301" actId="1076"/>
        <pc:sldMkLst>
          <pc:docMk/>
          <pc:sldMk cId="0" sldId="256"/>
        </pc:sldMkLst>
        <pc:spChg chg="del">
          <ac:chgData name="Laura Evanoff (she/her)" userId="29248066-3d6b-4dc2-954f-3c2b70840461" providerId="ADAL" clId="{F3E1C531-80B3-4676-89E3-EA74AE401070}" dt="2023-06-27T15:29:34.090" v="1" actId="478"/>
          <ac:spMkLst>
            <pc:docMk/>
            <pc:sldMk cId="0" sldId="256"/>
            <ac:spMk id="44" creationId="{00000000-0000-0000-0000-000000000000}"/>
          </ac:spMkLst>
        </pc:spChg>
        <pc:spChg chg="del">
          <ac:chgData name="Laura Evanoff (she/her)" userId="29248066-3d6b-4dc2-954f-3c2b70840461" providerId="ADAL" clId="{F3E1C531-80B3-4676-89E3-EA74AE401070}" dt="2023-06-27T15:29:28.514" v="0" actId="478"/>
          <ac:spMkLst>
            <pc:docMk/>
            <pc:sldMk cId="0" sldId="256"/>
            <ac:spMk id="45" creationId="{FFA90452-22D7-00F5-96CA-FE8EAD42DCE1}"/>
          </ac:spMkLst>
        </pc:spChg>
        <pc:spChg chg="add del mod">
          <ac:chgData name="Laura Evanoff (she/her)" userId="29248066-3d6b-4dc2-954f-3c2b70840461" providerId="ADAL" clId="{F3E1C531-80B3-4676-89E3-EA74AE401070}" dt="2023-06-27T17:25:11.454" v="1288" actId="478"/>
          <ac:spMkLst>
            <pc:docMk/>
            <pc:sldMk cId="0" sldId="256"/>
            <ac:spMk id="48" creationId="{186B402A-AFAB-D9D1-F978-65EFA37B9F48}"/>
          </ac:spMkLst>
        </pc:spChg>
        <pc:spChg chg="add mod ord">
          <ac:chgData name="Laura Evanoff (she/her)" userId="29248066-3d6b-4dc2-954f-3c2b70840461" providerId="ADAL" clId="{F3E1C531-80B3-4676-89E3-EA74AE401070}" dt="2023-06-27T17:26:08.028" v="1301" actId="1076"/>
          <ac:spMkLst>
            <pc:docMk/>
            <pc:sldMk cId="0" sldId="256"/>
            <ac:spMk id="49" creationId="{73B25111-DC92-B09A-A647-D44DAA8E7CB9}"/>
          </ac:spMkLst>
        </pc:spChg>
        <pc:spChg chg="add del mod ord">
          <ac:chgData name="Laura Evanoff (she/her)" userId="29248066-3d6b-4dc2-954f-3c2b70840461" providerId="ADAL" clId="{F3E1C531-80B3-4676-89E3-EA74AE401070}" dt="2023-06-27T17:25:42.319" v="1292" actId="478"/>
          <ac:spMkLst>
            <pc:docMk/>
            <pc:sldMk cId="0" sldId="256"/>
            <ac:spMk id="50" creationId="{EB6D7931-A5DA-3B38-C27C-0C5D0FBD0821}"/>
          </ac:spMkLst>
        </pc:spChg>
        <pc:picChg chg="del">
          <ac:chgData name="Laura Evanoff (she/her)" userId="29248066-3d6b-4dc2-954f-3c2b70840461" providerId="ADAL" clId="{F3E1C531-80B3-4676-89E3-EA74AE401070}" dt="2023-06-27T17:25:31.866" v="1290" actId="478"/>
          <ac:picMkLst>
            <pc:docMk/>
            <pc:sldMk cId="0" sldId="256"/>
            <ac:picMk id="4" creationId="{00000000-0000-0000-0000-000000000000}"/>
          </ac:picMkLst>
        </pc:picChg>
        <pc:picChg chg="mod">
          <ac:chgData name="Laura Evanoff (she/her)" userId="29248066-3d6b-4dc2-954f-3c2b70840461" providerId="ADAL" clId="{F3E1C531-80B3-4676-89E3-EA74AE401070}" dt="2023-06-27T17:23:36.924" v="1205" actId="1076"/>
          <ac:picMkLst>
            <pc:docMk/>
            <pc:sldMk cId="0" sldId="256"/>
            <ac:picMk id="43" creationId="{00000000-0000-0000-0000-000000000000}"/>
          </ac:picMkLst>
        </pc:picChg>
        <pc:picChg chg="add mod">
          <ac:chgData name="Laura Evanoff (she/her)" userId="29248066-3d6b-4dc2-954f-3c2b70840461" providerId="ADAL" clId="{F3E1C531-80B3-4676-89E3-EA74AE401070}" dt="2023-06-27T17:25:46.324" v="1294" actId="1076"/>
          <ac:picMkLst>
            <pc:docMk/>
            <pc:sldMk cId="0" sldId="256"/>
            <ac:picMk id="47" creationId="{EF5DBDEC-5BEB-6A72-1464-7B89423D1F7D}"/>
          </ac:picMkLst>
        </pc:picChg>
      </pc:sldChg>
      <pc:sldChg chg="del">
        <pc:chgData name="Laura Evanoff (she/her)" userId="29248066-3d6b-4dc2-954f-3c2b70840461" providerId="ADAL" clId="{F3E1C531-80B3-4676-89E3-EA74AE401070}" dt="2023-06-27T17:19:15.111" v="1031" actId="2696"/>
        <pc:sldMkLst>
          <pc:docMk/>
          <pc:sldMk cId="0" sldId="264"/>
        </pc:sldMkLst>
      </pc:sldChg>
      <pc:sldChg chg="del">
        <pc:chgData name="Laura Evanoff (she/her)" userId="29248066-3d6b-4dc2-954f-3c2b70840461" providerId="ADAL" clId="{F3E1C531-80B3-4676-89E3-EA74AE401070}" dt="2023-06-27T17:19:26.751" v="1032" actId="2696"/>
        <pc:sldMkLst>
          <pc:docMk/>
          <pc:sldMk cId="0" sldId="265"/>
        </pc:sldMkLst>
      </pc:sldChg>
      <pc:sldChg chg="del">
        <pc:chgData name="Laura Evanoff (she/her)" userId="29248066-3d6b-4dc2-954f-3c2b70840461" providerId="ADAL" clId="{F3E1C531-80B3-4676-89E3-EA74AE401070}" dt="2023-06-27T17:19:26.751" v="1032" actId="2696"/>
        <pc:sldMkLst>
          <pc:docMk/>
          <pc:sldMk cId="0" sldId="266"/>
        </pc:sldMkLst>
      </pc:sldChg>
      <pc:sldChg chg="del">
        <pc:chgData name="Laura Evanoff (she/her)" userId="29248066-3d6b-4dc2-954f-3c2b70840461" providerId="ADAL" clId="{F3E1C531-80B3-4676-89E3-EA74AE401070}" dt="2023-06-27T17:19:04.457" v="1030" actId="2696"/>
        <pc:sldMkLst>
          <pc:docMk/>
          <pc:sldMk cId="2317572583" sldId="268"/>
        </pc:sldMkLst>
      </pc:sldChg>
      <pc:sldChg chg="modSp mod">
        <pc:chgData name="Laura Evanoff (she/her)" userId="29248066-3d6b-4dc2-954f-3c2b70840461" providerId="ADAL" clId="{F3E1C531-80B3-4676-89E3-EA74AE401070}" dt="2023-06-27T17:32:04.122" v="1355" actId="20577"/>
        <pc:sldMkLst>
          <pc:docMk/>
          <pc:sldMk cId="0" sldId="286"/>
        </pc:sldMkLst>
        <pc:spChg chg="mod">
          <ac:chgData name="Laura Evanoff (she/her)" userId="29248066-3d6b-4dc2-954f-3c2b70840461" providerId="ADAL" clId="{F3E1C531-80B3-4676-89E3-EA74AE401070}" dt="2023-06-27T17:32:04.122" v="1355" actId="20577"/>
          <ac:spMkLst>
            <pc:docMk/>
            <pc:sldMk cId="0" sldId="286"/>
            <ac:spMk id="12290" creationId="{850E9C55-D122-4014-8F10-C366C3953135}"/>
          </ac:spMkLst>
        </pc:spChg>
        <pc:picChg chg="mod">
          <ac:chgData name="Laura Evanoff (she/her)" userId="29248066-3d6b-4dc2-954f-3c2b70840461" providerId="ADAL" clId="{F3E1C531-80B3-4676-89E3-EA74AE401070}" dt="2023-06-27T17:31:26.306" v="1334" actId="1076"/>
          <ac:picMkLst>
            <pc:docMk/>
            <pc:sldMk cId="0" sldId="286"/>
            <ac:picMk id="3" creationId="{C886E03A-00DF-4C38-8351-13F049FA1977}"/>
          </ac:picMkLst>
        </pc:picChg>
      </pc:sldChg>
      <pc:sldChg chg="del">
        <pc:chgData name="Laura Evanoff (she/her)" userId="29248066-3d6b-4dc2-954f-3c2b70840461" providerId="ADAL" clId="{F3E1C531-80B3-4676-89E3-EA74AE401070}" dt="2023-06-27T17:19:38.791" v="1033" actId="2696"/>
        <pc:sldMkLst>
          <pc:docMk/>
          <pc:sldMk cId="4091542667" sldId="673"/>
        </pc:sldMkLst>
      </pc:sldChg>
      <pc:sldChg chg="del">
        <pc:chgData name="Laura Evanoff (she/her)" userId="29248066-3d6b-4dc2-954f-3c2b70840461" providerId="ADAL" clId="{F3E1C531-80B3-4676-89E3-EA74AE401070}" dt="2023-06-27T17:19:15.111" v="1031" actId="2696"/>
        <pc:sldMkLst>
          <pc:docMk/>
          <pc:sldMk cId="0" sldId="701"/>
        </pc:sldMkLst>
      </pc:sldChg>
      <pc:sldChg chg="addSp delSp modSp mod">
        <pc:chgData name="Laura Evanoff (she/her)" userId="29248066-3d6b-4dc2-954f-3c2b70840461" providerId="ADAL" clId="{F3E1C531-80B3-4676-89E3-EA74AE401070}" dt="2023-06-27T17:37:28.673" v="1485" actId="14100"/>
        <pc:sldMkLst>
          <pc:docMk/>
          <pc:sldMk cId="2229903190" sldId="706"/>
        </pc:sldMkLst>
        <pc:spChg chg="mod">
          <ac:chgData name="Laura Evanoff (she/her)" userId="29248066-3d6b-4dc2-954f-3c2b70840461" providerId="ADAL" clId="{F3E1C531-80B3-4676-89E3-EA74AE401070}" dt="2023-06-27T17:34:21.295" v="1361" actId="1076"/>
          <ac:spMkLst>
            <pc:docMk/>
            <pc:sldMk cId="2229903190" sldId="706"/>
            <ac:spMk id="46" creationId="{00000000-0000-0000-0000-000000000000}"/>
          </ac:spMkLst>
        </pc:spChg>
        <pc:spChg chg="del mod">
          <ac:chgData name="Laura Evanoff (she/her)" userId="29248066-3d6b-4dc2-954f-3c2b70840461" providerId="ADAL" clId="{F3E1C531-80B3-4676-89E3-EA74AE401070}" dt="2023-06-27T17:23:02.585" v="1200" actId="478"/>
          <ac:spMkLst>
            <pc:docMk/>
            <pc:sldMk cId="2229903190" sldId="706"/>
            <ac:spMk id="48" creationId="{00000000-0000-0000-0000-000000000000}"/>
          </ac:spMkLst>
        </pc:spChg>
        <pc:spChg chg="del mod topLvl">
          <ac:chgData name="Laura Evanoff (she/her)" userId="29248066-3d6b-4dc2-954f-3c2b70840461" providerId="ADAL" clId="{F3E1C531-80B3-4676-89E3-EA74AE401070}" dt="2023-06-27T17:22:58.773" v="1198" actId="478"/>
          <ac:spMkLst>
            <pc:docMk/>
            <pc:sldMk cId="2229903190" sldId="706"/>
            <ac:spMk id="51" creationId="{00000000-0000-0000-0000-000000000000}"/>
          </ac:spMkLst>
        </pc:spChg>
        <pc:spChg chg="topLvl">
          <ac:chgData name="Laura Evanoff (she/her)" userId="29248066-3d6b-4dc2-954f-3c2b70840461" providerId="ADAL" clId="{F3E1C531-80B3-4676-89E3-EA74AE401070}" dt="2023-06-27T17:22:58.773" v="1198" actId="478"/>
          <ac:spMkLst>
            <pc:docMk/>
            <pc:sldMk cId="2229903190" sldId="706"/>
            <ac:spMk id="52" creationId="{00000000-0000-0000-0000-000000000000}"/>
          </ac:spMkLst>
        </pc:spChg>
        <pc:spChg chg="del mod">
          <ac:chgData name="Laura Evanoff (she/her)" userId="29248066-3d6b-4dc2-954f-3c2b70840461" providerId="ADAL" clId="{F3E1C531-80B3-4676-89E3-EA74AE401070}" dt="2023-06-27T17:22:55.782" v="1197" actId="478"/>
          <ac:spMkLst>
            <pc:docMk/>
            <pc:sldMk cId="2229903190" sldId="706"/>
            <ac:spMk id="54" creationId="{00000000-0000-0000-0000-000000000000}"/>
          </ac:spMkLst>
        </pc:spChg>
        <pc:grpChg chg="mod">
          <ac:chgData name="Laura Evanoff (she/her)" userId="29248066-3d6b-4dc2-954f-3c2b70840461" providerId="ADAL" clId="{F3E1C531-80B3-4676-89E3-EA74AE401070}" dt="2023-06-27T17:37:28.673" v="1485" actId="14100"/>
          <ac:grpSpMkLst>
            <pc:docMk/>
            <pc:sldMk cId="2229903190" sldId="706"/>
            <ac:grpSpMk id="40" creationId="{00000000-0000-0000-0000-000000000000}"/>
          </ac:grpSpMkLst>
        </pc:grpChg>
        <pc:grpChg chg="del">
          <ac:chgData name="Laura Evanoff (she/her)" userId="29248066-3d6b-4dc2-954f-3c2b70840461" providerId="ADAL" clId="{F3E1C531-80B3-4676-89E3-EA74AE401070}" dt="2023-06-27T17:22:58.773" v="1198" actId="478"/>
          <ac:grpSpMkLst>
            <pc:docMk/>
            <pc:sldMk cId="2229903190" sldId="706"/>
            <ac:grpSpMk id="50" creationId="{00000000-0000-0000-0000-000000000000}"/>
          </ac:grpSpMkLst>
        </pc:grpChg>
        <pc:graphicFrameChg chg="add mod modGraphic">
          <ac:chgData name="Laura Evanoff (she/her)" userId="29248066-3d6b-4dc2-954f-3c2b70840461" providerId="ADAL" clId="{F3E1C531-80B3-4676-89E3-EA74AE401070}" dt="2023-06-27T17:37:24.756" v="1484" actId="14734"/>
          <ac:graphicFrameMkLst>
            <pc:docMk/>
            <pc:sldMk cId="2229903190" sldId="706"/>
            <ac:graphicFrameMk id="2" creationId="{23C4ED65-28F5-FF70-74B2-178864385CCE}"/>
          </ac:graphicFrameMkLst>
        </pc:graphicFrameChg>
        <pc:picChg chg="del">
          <ac:chgData name="Laura Evanoff (she/her)" userId="29248066-3d6b-4dc2-954f-3c2b70840461" providerId="ADAL" clId="{F3E1C531-80B3-4676-89E3-EA74AE401070}" dt="2023-06-27T17:23:04.070" v="1201" actId="478"/>
          <ac:picMkLst>
            <pc:docMk/>
            <pc:sldMk cId="2229903190" sldId="706"/>
            <ac:picMk id="42" creationId="{00000000-0000-0000-0000-000000000000}"/>
          </ac:picMkLst>
        </pc:picChg>
        <pc:picChg chg="del">
          <ac:chgData name="Laura Evanoff (she/her)" userId="29248066-3d6b-4dc2-954f-3c2b70840461" providerId="ADAL" clId="{F3E1C531-80B3-4676-89E3-EA74AE401070}" dt="2023-06-27T17:23:05.243" v="1202" actId="478"/>
          <ac:picMkLst>
            <pc:docMk/>
            <pc:sldMk cId="2229903190" sldId="706"/>
            <ac:picMk id="43" creationId="{00000000-0000-0000-0000-000000000000}"/>
          </ac:picMkLst>
        </pc:picChg>
        <pc:picChg chg="del">
          <ac:chgData name="Laura Evanoff (she/her)" userId="29248066-3d6b-4dc2-954f-3c2b70840461" providerId="ADAL" clId="{F3E1C531-80B3-4676-89E3-EA74AE401070}" dt="2023-06-27T17:23:06.392" v="1203" actId="478"/>
          <ac:picMkLst>
            <pc:docMk/>
            <pc:sldMk cId="2229903190" sldId="706"/>
            <ac:picMk id="44" creationId="{00000000-0000-0000-0000-000000000000}"/>
          </ac:picMkLst>
        </pc:picChg>
      </pc:sldChg>
      <pc:sldChg chg="del">
        <pc:chgData name="Laura Evanoff (she/her)" userId="29248066-3d6b-4dc2-954f-3c2b70840461" providerId="ADAL" clId="{F3E1C531-80B3-4676-89E3-EA74AE401070}" dt="2023-06-27T17:18:58.193" v="1029" actId="2696"/>
        <pc:sldMkLst>
          <pc:docMk/>
          <pc:sldMk cId="4089962245" sldId="711"/>
        </pc:sldMkLst>
      </pc:sldChg>
      <pc:sldChg chg="del">
        <pc:chgData name="Laura Evanoff (she/her)" userId="29248066-3d6b-4dc2-954f-3c2b70840461" providerId="ADAL" clId="{F3E1C531-80B3-4676-89E3-EA74AE401070}" dt="2023-06-27T17:19:47.441" v="1034" actId="2696"/>
        <pc:sldMkLst>
          <pc:docMk/>
          <pc:sldMk cId="1099658752" sldId="713"/>
        </pc:sldMkLst>
      </pc:sldChg>
      <pc:sldChg chg="modSp del mod">
        <pc:chgData name="Laura Evanoff (she/her)" userId="29248066-3d6b-4dc2-954f-3c2b70840461" providerId="ADAL" clId="{F3E1C531-80B3-4676-89E3-EA74AE401070}" dt="2023-06-27T17:19:47.441" v="1034" actId="2696"/>
        <pc:sldMkLst>
          <pc:docMk/>
          <pc:sldMk cId="3592199618" sldId="714"/>
        </pc:sldMkLst>
        <pc:spChg chg="mod">
          <ac:chgData name="Laura Evanoff (she/her)" userId="29248066-3d6b-4dc2-954f-3c2b70840461" providerId="ADAL" clId="{F3E1C531-80B3-4676-89E3-EA74AE401070}" dt="2023-06-27T15:30:43.660" v="111" actId="20577"/>
          <ac:spMkLst>
            <pc:docMk/>
            <pc:sldMk cId="3592199618" sldId="714"/>
            <ac:spMk id="2" creationId="{013F96F7-6896-67E2-E3A6-F19C7C140A10}"/>
          </ac:spMkLst>
        </pc:spChg>
      </pc:sldChg>
      <pc:sldChg chg="del">
        <pc:chgData name="Laura Evanoff (she/her)" userId="29248066-3d6b-4dc2-954f-3c2b70840461" providerId="ADAL" clId="{F3E1C531-80B3-4676-89E3-EA74AE401070}" dt="2023-06-27T17:19:15.111" v="1031" actId="2696"/>
        <pc:sldMkLst>
          <pc:docMk/>
          <pc:sldMk cId="2457077328" sldId="717"/>
        </pc:sldMkLst>
      </pc:sldChg>
      <pc:sldChg chg="delSp modSp del mod ord">
        <pc:chgData name="Laura Evanoff (she/her)" userId="29248066-3d6b-4dc2-954f-3c2b70840461" providerId="ADAL" clId="{F3E1C531-80B3-4676-89E3-EA74AE401070}" dt="2023-06-27T17:29:56.411" v="1329" actId="2696"/>
        <pc:sldMkLst>
          <pc:docMk/>
          <pc:sldMk cId="3424103699" sldId="718"/>
        </pc:sldMkLst>
        <pc:spChg chg="mod">
          <ac:chgData name="Laura Evanoff (she/her)" userId="29248066-3d6b-4dc2-954f-3c2b70840461" providerId="ADAL" clId="{F3E1C531-80B3-4676-89E3-EA74AE401070}" dt="2023-06-27T17:26:30.009" v="1316" actId="404"/>
          <ac:spMkLst>
            <pc:docMk/>
            <pc:sldMk cId="3424103699" sldId="718"/>
            <ac:spMk id="2" creationId="{306FEF87-B50A-7A5C-76B7-3E0830A9224B}"/>
          </ac:spMkLst>
        </pc:spChg>
        <pc:spChg chg="mod">
          <ac:chgData name="Laura Evanoff (she/her)" userId="29248066-3d6b-4dc2-954f-3c2b70840461" providerId="ADAL" clId="{F3E1C531-80B3-4676-89E3-EA74AE401070}" dt="2023-06-27T17:22:37.941" v="1194" actId="1076"/>
          <ac:spMkLst>
            <pc:docMk/>
            <pc:sldMk cId="3424103699" sldId="718"/>
            <ac:spMk id="3" creationId="{D948C7B4-83D7-7F79-E078-D09465F9F143}"/>
          </ac:spMkLst>
        </pc:spChg>
        <pc:picChg chg="del">
          <ac:chgData name="Laura Evanoff (she/her)" userId="29248066-3d6b-4dc2-954f-3c2b70840461" providerId="ADAL" clId="{F3E1C531-80B3-4676-89E3-EA74AE401070}" dt="2023-06-27T15:30:11.079" v="51" actId="478"/>
          <ac:picMkLst>
            <pc:docMk/>
            <pc:sldMk cId="3424103699" sldId="718"/>
            <ac:picMk id="9" creationId="{B660C9FE-0D37-4666-FAEF-465A8777B682}"/>
          </ac:picMkLst>
        </pc:picChg>
      </pc:sldChg>
      <pc:sldChg chg="del">
        <pc:chgData name="Laura Evanoff (she/her)" userId="29248066-3d6b-4dc2-954f-3c2b70840461" providerId="ADAL" clId="{F3E1C531-80B3-4676-89E3-EA74AE401070}" dt="2023-06-27T17:18:58.193" v="1029" actId="2696"/>
        <pc:sldMkLst>
          <pc:docMk/>
          <pc:sldMk cId="1581145908" sldId="719"/>
        </pc:sldMkLst>
      </pc:sldChg>
      <pc:sldChg chg="del">
        <pc:chgData name="Laura Evanoff (she/her)" userId="29248066-3d6b-4dc2-954f-3c2b70840461" providerId="ADAL" clId="{F3E1C531-80B3-4676-89E3-EA74AE401070}" dt="2023-06-27T17:19:58.649" v="1035" actId="2696"/>
        <pc:sldMkLst>
          <pc:docMk/>
          <pc:sldMk cId="1027560447" sldId="722"/>
        </pc:sldMkLst>
      </pc:sldChg>
      <pc:sldChg chg="del">
        <pc:chgData name="Laura Evanoff (she/her)" userId="29248066-3d6b-4dc2-954f-3c2b70840461" providerId="ADAL" clId="{F3E1C531-80B3-4676-89E3-EA74AE401070}" dt="2023-06-27T17:19:47.441" v="1034" actId="2696"/>
        <pc:sldMkLst>
          <pc:docMk/>
          <pc:sldMk cId="1361498464" sldId="723"/>
        </pc:sldMkLst>
      </pc:sldChg>
      <pc:sldChg chg="del">
        <pc:chgData name="Laura Evanoff (she/her)" userId="29248066-3d6b-4dc2-954f-3c2b70840461" providerId="ADAL" clId="{F3E1C531-80B3-4676-89E3-EA74AE401070}" dt="2023-06-27T17:19:47.441" v="1034" actId="2696"/>
        <pc:sldMkLst>
          <pc:docMk/>
          <pc:sldMk cId="2188477126" sldId="725"/>
        </pc:sldMkLst>
      </pc:sldChg>
      <pc:sldChg chg="del">
        <pc:chgData name="Laura Evanoff (she/her)" userId="29248066-3d6b-4dc2-954f-3c2b70840461" providerId="ADAL" clId="{F3E1C531-80B3-4676-89E3-EA74AE401070}" dt="2023-06-27T17:19:38.791" v="1033" actId="2696"/>
        <pc:sldMkLst>
          <pc:docMk/>
          <pc:sldMk cId="2563526048" sldId="726"/>
        </pc:sldMkLst>
      </pc:sldChg>
      <pc:sldChg chg="del">
        <pc:chgData name="Laura Evanoff (she/her)" userId="29248066-3d6b-4dc2-954f-3c2b70840461" providerId="ADAL" clId="{F3E1C531-80B3-4676-89E3-EA74AE401070}" dt="2023-06-27T17:19:26.751" v="1032" actId="2696"/>
        <pc:sldMkLst>
          <pc:docMk/>
          <pc:sldMk cId="656756506" sldId="728"/>
        </pc:sldMkLst>
      </pc:sldChg>
      <pc:sldChg chg="del">
        <pc:chgData name="Laura Evanoff (she/her)" userId="29248066-3d6b-4dc2-954f-3c2b70840461" providerId="ADAL" clId="{F3E1C531-80B3-4676-89E3-EA74AE401070}" dt="2023-06-27T17:19:47.441" v="1034" actId="2696"/>
        <pc:sldMkLst>
          <pc:docMk/>
          <pc:sldMk cId="2050223114" sldId="729"/>
        </pc:sldMkLst>
      </pc:sldChg>
      <pc:sldChg chg="del">
        <pc:chgData name="Laura Evanoff (she/her)" userId="29248066-3d6b-4dc2-954f-3c2b70840461" providerId="ADAL" clId="{F3E1C531-80B3-4676-89E3-EA74AE401070}" dt="2023-06-27T17:19:38.791" v="1033" actId="2696"/>
        <pc:sldMkLst>
          <pc:docMk/>
          <pc:sldMk cId="2024224532" sldId="730"/>
        </pc:sldMkLst>
      </pc:sldChg>
      <pc:sldChg chg="del">
        <pc:chgData name="Laura Evanoff (she/her)" userId="29248066-3d6b-4dc2-954f-3c2b70840461" providerId="ADAL" clId="{F3E1C531-80B3-4676-89E3-EA74AE401070}" dt="2023-06-27T17:19:38.791" v="1033" actId="2696"/>
        <pc:sldMkLst>
          <pc:docMk/>
          <pc:sldMk cId="378248566" sldId="731"/>
        </pc:sldMkLst>
      </pc:sldChg>
      <pc:sldChg chg="del">
        <pc:chgData name="Laura Evanoff (she/her)" userId="29248066-3d6b-4dc2-954f-3c2b70840461" providerId="ADAL" clId="{F3E1C531-80B3-4676-89E3-EA74AE401070}" dt="2023-06-27T17:19:26.751" v="1032" actId="2696"/>
        <pc:sldMkLst>
          <pc:docMk/>
          <pc:sldMk cId="790741267" sldId="732"/>
        </pc:sldMkLst>
      </pc:sldChg>
      <pc:sldChg chg="del">
        <pc:chgData name="Laura Evanoff (she/her)" userId="29248066-3d6b-4dc2-954f-3c2b70840461" providerId="ADAL" clId="{F3E1C531-80B3-4676-89E3-EA74AE401070}" dt="2023-06-27T17:19:38.791" v="1033" actId="2696"/>
        <pc:sldMkLst>
          <pc:docMk/>
          <pc:sldMk cId="1545547381" sldId="733"/>
        </pc:sldMkLst>
      </pc:sldChg>
      <pc:sldChg chg="del">
        <pc:chgData name="Laura Evanoff (she/her)" userId="29248066-3d6b-4dc2-954f-3c2b70840461" providerId="ADAL" clId="{F3E1C531-80B3-4676-89E3-EA74AE401070}" dt="2023-06-27T17:19:15.111" v="1031" actId="2696"/>
        <pc:sldMkLst>
          <pc:docMk/>
          <pc:sldMk cId="172566786" sldId="734"/>
        </pc:sldMkLst>
      </pc:sldChg>
      <pc:sldChg chg="del">
        <pc:chgData name="Laura Evanoff (she/her)" userId="29248066-3d6b-4dc2-954f-3c2b70840461" providerId="ADAL" clId="{F3E1C531-80B3-4676-89E3-EA74AE401070}" dt="2023-06-27T17:19:38.791" v="1033" actId="2696"/>
        <pc:sldMkLst>
          <pc:docMk/>
          <pc:sldMk cId="2690566720" sldId="736"/>
        </pc:sldMkLst>
      </pc:sldChg>
      <pc:sldChg chg="del">
        <pc:chgData name="Laura Evanoff (she/her)" userId="29248066-3d6b-4dc2-954f-3c2b70840461" providerId="ADAL" clId="{F3E1C531-80B3-4676-89E3-EA74AE401070}" dt="2023-06-27T17:19:15.111" v="1031" actId="2696"/>
        <pc:sldMkLst>
          <pc:docMk/>
          <pc:sldMk cId="3098999328" sldId="737"/>
        </pc:sldMkLst>
      </pc:sldChg>
      <pc:sldChg chg="del">
        <pc:chgData name="Laura Evanoff (she/her)" userId="29248066-3d6b-4dc2-954f-3c2b70840461" providerId="ADAL" clId="{F3E1C531-80B3-4676-89E3-EA74AE401070}" dt="2023-06-27T17:19:26.751" v="1032" actId="2696"/>
        <pc:sldMkLst>
          <pc:docMk/>
          <pc:sldMk cId="2673755752" sldId="738"/>
        </pc:sldMkLst>
      </pc:sldChg>
      <pc:sldChg chg="del">
        <pc:chgData name="Laura Evanoff (she/her)" userId="29248066-3d6b-4dc2-954f-3c2b70840461" providerId="ADAL" clId="{F3E1C531-80B3-4676-89E3-EA74AE401070}" dt="2023-06-27T17:19:04.457" v="1030" actId="2696"/>
        <pc:sldMkLst>
          <pc:docMk/>
          <pc:sldMk cId="1358835881" sldId="739"/>
        </pc:sldMkLst>
      </pc:sldChg>
      <pc:sldChg chg="del">
        <pc:chgData name="Laura Evanoff (she/her)" userId="29248066-3d6b-4dc2-954f-3c2b70840461" providerId="ADAL" clId="{F3E1C531-80B3-4676-89E3-EA74AE401070}" dt="2023-06-27T17:19:04.457" v="1030" actId="2696"/>
        <pc:sldMkLst>
          <pc:docMk/>
          <pc:sldMk cId="1282403973" sldId="740"/>
        </pc:sldMkLst>
      </pc:sldChg>
      <pc:sldChg chg="del">
        <pc:chgData name="Laura Evanoff (she/her)" userId="29248066-3d6b-4dc2-954f-3c2b70840461" providerId="ADAL" clId="{F3E1C531-80B3-4676-89E3-EA74AE401070}" dt="2023-06-27T17:19:04.457" v="1030" actId="2696"/>
        <pc:sldMkLst>
          <pc:docMk/>
          <pc:sldMk cId="2597183648" sldId="741"/>
        </pc:sldMkLst>
      </pc:sldChg>
      <pc:sldChg chg="modSp mod">
        <pc:chgData name="Laura Evanoff (she/her)" userId="29248066-3d6b-4dc2-954f-3c2b70840461" providerId="ADAL" clId="{F3E1C531-80B3-4676-89E3-EA74AE401070}" dt="2023-06-27T17:42:31.431" v="1666" actId="27636"/>
        <pc:sldMkLst>
          <pc:docMk/>
          <pc:sldMk cId="56962156" sldId="743"/>
        </pc:sldMkLst>
        <pc:spChg chg="mod">
          <ac:chgData name="Laura Evanoff (she/her)" userId="29248066-3d6b-4dc2-954f-3c2b70840461" providerId="ADAL" clId="{F3E1C531-80B3-4676-89E3-EA74AE401070}" dt="2023-06-27T17:26:17.620" v="1314" actId="20577"/>
          <ac:spMkLst>
            <pc:docMk/>
            <pc:sldMk cId="56962156" sldId="743"/>
            <ac:spMk id="2" creationId="{ADD54012-42A8-257A-0B06-F9BDC8AD7B14}"/>
          </ac:spMkLst>
        </pc:spChg>
        <pc:spChg chg="mod">
          <ac:chgData name="Laura Evanoff (she/her)" userId="29248066-3d6b-4dc2-954f-3c2b70840461" providerId="ADAL" clId="{F3E1C531-80B3-4676-89E3-EA74AE401070}" dt="2023-06-27T17:42:31.431" v="1666" actId="27636"/>
          <ac:spMkLst>
            <pc:docMk/>
            <pc:sldMk cId="56962156" sldId="743"/>
            <ac:spMk id="3" creationId="{6F855AEE-B599-117D-4349-DD02FECDCD67}"/>
          </ac:spMkLst>
        </pc:spChg>
      </pc:sldChg>
      <pc:sldChg chg="del">
        <pc:chgData name="Laura Evanoff (she/her)" userId="29248066-3d6b-4dc2-954f-3c2b70840461" providerId="ADAL" clId="{F3E1C531-80B3-4676-89E3-EA74AE401070}" dt="2023-06-27T17:19:47.441" v="1034" actId="2696"/>
        <pc:sldMkLst>
          <pc:docMk/>
          <pc:sldMk cId="4169522893" sldId="744"/>
        </pc:sldMkLst>
      </pc:sldChg>
      <pc:sldChg chg="del">
        <pc:chgData name="Laura Evanoff (she/her)" userId="29248066-3d6b-4dc2-954f-3c2b70840461" providerId="ADAL" clId="{F3E1C531-80B3-4676-89E3-EA74AE401070}" dt="2023-06-27T17:19:26.751" v="1032" actId="2696"/>
        <pc:sldMkLst>
          <pc:docMk/>
          <pc:sldMk cId="1469794930" sldId="745"/>
        </pc:sldMkLst>
      </pc:sldChg>
      <pc:sldChg chg="del">
        <pc:chgData name="Laura Evanoff (she/her)" userId="29248066-3d6b-4dc2-954f-3c2b70840461" providerId="ADAL" clId="{F3E1C531-80B3-4676-89E3-EA74AE401070}" dt="2023-06-27T17:19:15.111" v="1031" actId="2696"/>
        <pc:sldMkLst>
          <pc:docMk/>
          <pc:sldMk cId="2822868227" sldId="746"/>
        </pc:sldMkLst>
      </pc:sldChg>
      <pc:sldChg chg="del">
        <pc:chgData name="Laura Evanoff (she/her)" userId="29248066-3d6b-4dc2-954f-3c2b70840461" providerId="ADAL" clId="{F3E1C531-80B3-4676-89E3-EA74AE401070}" dt="2023-06-27T17:18:58.193" v="1029" actId="2696"/>
        <pc:sldMkLst>
          <pc:docMk/>
          <pc:sldMk cId="3040012353" sldId="747"/>
        </pc:sldMkLst>
      </pc:sldChg>
      <pc:sldChg chg="addSp delSp modSp new mod ord">
        <pc:chgData name="Laura Evanoff (she/her)" userId="29248066-3d6b-4dc2-954f-3c2b70840461" providerId="ADAL" clId="{F3E1C531-80B3-4676-89E3-EA74AE401070}" dt="2023-06-27T17:46:37.035" v="1820"/>
        <pc:sldMkLst>
          <pc:docMk/>
          <pc:sldMk cId="1584138251" sldId="748"/>
        </pc:sldMkLst>
        <pc:spChg chg="mod">
          <ac:chgData name="Laura Evanoff (she/her)" userId="29248066-3d6b-4dc2-954f-3c2b70840461" providerId="ADAL" clId="{F3E1C531-80B3-4676-89E3-EA74AE401070}" dt="2023-06-27T15:30:56.202" v="147" actId="20577"/>
          <ac:spMkLst>
            <pc:docMk/>
            <pc:sldMk cId="1584138251" sldId="748"/>
            <ac:spMk id="2" creationId="{26E93BC7-20EC-4EA9-CEF2-C9649BCC5220}"/>
          </ac:spMkLst>
        </pc:spChg>
        <pc:spChg chg="del">
          <ac:chgData name="Laura Evanoff (she/her)" userId="29248066-3d6b-4dc2-954f-3c2b70840461" providerId="ADAL" clId="{F3E1C531-80B3-4676-89E3-EA74AE401070}" dt="2023-06-27T17:12:38.145" v="790" actId="22"/>
          <ac:spMkLst>
            <pc:docMk/>
            <pc:sldMk cId="1584138251" sldId="748"/>
            <ac:spMk id="3" creationId="{5C47FCA3-6A72-2A25-4131-58A0C173D4A7}"/>
          </ac:spMkLst>
        </pc:spChg>
        <pc:spChg chg="add mod">
          <ac:chgData name="Laura Evanoff (she/her)" userId="29248066-3d6b-4dc2-954f-3c2b70840461" providerId="ADAL" clId="{F3E1C531-80B3-4676-89E3-EA74AE401070}" dt="2023-06-27T17:17:20.667" v="884" actId="403"/>
          <ac:spMkLst>
            <pc:docMk/>
            <pc:sldMk cId="1584138251" sldId="748"/>
            <ac:spMk id="10" creationId="{AB6B81BC-2D91-31E6-B510-950863C650D6}"/>
          </ac:spMkLst>
        </pc:spChg>
        <pc:picChg chg="add mod ord modCrop">
          <ac:chgData name="Laura Evanoff (she/her)" userId="29248066-3d6b-4dc2-954f-3c2b70840461" providerId="ADAL" clId="{F3E1C531-80B3-4676-89E3-EA74AE401070}" dt="2023-06-27T17:14:37.951" v="798" actId="1076"/>
          <ac:picMkLst>
            <pc:docMk/>
            <pc:sldMk cId="1584138251" sldId="748"/>
            <ac:picMk id="7" creationId="{3DBB8499-1145-AA1F-D778-3183AF50A8C4}"/>
          </ac:picMkLst>
        </pc:picChg>
        <pc:picChg chg="add mod modCrop">
          <ac:chgData name="Laura Evanoff (she/her)" userId="29248066-3d6b-4dc2-954f-3c2b70840461" providerId="ADAL" clId="{F3E1C531-80B3-4676-89E3-EA74AE401070}" dt="2023-06-27T17:17:40.038" v="886" actId="1076"/>
          <ac:picMkLst>
            <pc:docMk/>
            <pc:sldMk cId="1584138251" sldId="748"/>
            <ac:picMk id="9" creationId="{8BE8164C-B20B-155C-A9BD-42C08957CAE6}"/>
          </ac:picMkLst>
        </pc:picChg>
      </pc:sldChg>
      <pc:sldChg chg="addSp delSp modSp new mod ord setBg">
        <pc:chgData name="Laura Evanoff (she/her)" userId="29248066-3d6b-4dc2-954f-3c2b70840461" providerId="ADAL" clId="{F3E1C531-80B3-4676-89E3-EA74AE401070}" dt="2023-06-27T17:46:07.524" v="1816"/>
        <pc:sldMkLst>
          <pc:docMk/>
          <pc:sldMk cId="2786235719" sldId="749"/>
        </pc:sldMkLst>
        <pc:spChg chg="mod">
          <ac:chgData name="Laura Evanoff (she/her)" userId="29248066-3d6b-4dc2-954f-3c2b70840461" providerId="ADAL" clId="{F3E1C531-80B3-4676-89E3-EA74AE401070}" dt="2023-06-27T17:29:37.162" v="1325" actId="26606"/>
          <ac:spMkLst>
            <pc:docMk/>
            <pc:sldMk cId="2786235719" sldId="749"/>
            <ac:spMk id="2" creationId="{68A5F3C5-7357-427A-C409-75ECE51E8966}"/>
          </ac:spMkLst>
        </pc:spChg>
        <pc:spChg chg="del">
          <ac:chgData name="Laura Evanoff (she/her)" userId="29248066-3d6b-4dc2-954f-3c2b70840461" providerId="ADAL" clId="{F3E1C531-80B3-4676-89E3-EA74AE401070}" dt="2023-06-27T17:28:42.438" v="1317"/>
          <ac:spMkLst>
            <pc:docMk/>
            <pc:sldMk cId="2786235719" sldId="749"/>
            <ac:spMk id="3" creationId="{A62B94ED-EEC3-0FC9-2EA2-E7F42CB75EB8}"/>
          </ac:spMkLst>
        </pc:spChg>
        <pc:spChg chg="del mod">
          <ac:chgData name="Laura Evanoff (she/her)" userId="29248066-3d6b-4dc2-954f-3c2b70840461" providerId="ADAL" clId="{F3E1C531-80B3-4676-89E3-EA74AE401070}" dt="2023-06-27T17:29:14.846" v="1323" actId="478"/>
          <ac:spMkLst>
            <pc:docMk/>
            <pc:sldMk cId="2786235719" sldId="749"/>
            <ac:spMk id="4" creationId="{828AE02B-8E0B-4218-52B0-C6E9F925E610}"/>
          </ac:spMkLst>
        </pc:spChg>
        <pc:spChg chg="mod">
          <ac:chgData name="Laura Evanoff (she/her)" userId="29248066-3d6b-4dc2-954f-3c2b70840461" providerId="ADAL" clId="{F3E1C531-80B3-4676-89E3-EA74AE401070}" dt="2023-06-27T17:29:37.162" v="1325" actId="26606"/>
          <ac:spMkLst>
            <pc:docMk/>
            <pc:sldMk cId="2786235719" sldId="749"/>
            <ac:spMk id="5" creationId="{1E57C734-92B2-6492-4248-5C3B390C9EC2}"/>
          </ac:spMkLst>
        </pc:spChg>
        <pc:spChg chg="add del">
          <ac:chgData name="Laura Evanoff (she/her)" userId="29248066-3d6b-4dc2-954f-3c2b70840461" providerId="ADAL" clId="{F3E1C531-80B3-4676-89E3-EA74AE401070}" dt="2023-06-27T17:29:06.108" v="1319" actId="26606"/>
          <ac:spMkLst>
            <pc:docMk/>
            <pc:sldMk cId="2786235719" sldId="749"/>
            <ac:spMk id="11" creationId="{BACC6370-2D7E-4714-9D71-7542949D7D5D}"/>
          </ac:spMkLst>
        </pc:spChg>
        <pc:spChg chg="add del">
          <ac:chgData name="Laura Evanoff (she/her)" userId="29248066-3d6b-4dc2-954f-3c2b70840461" providerId="ADAL" clId="{F3E1C531-80B3-4676-89E3-EA74AE401070}" dt="2023-06-27T17:29:06.108" v="1319" actId="26606"/>
          <ac:spMkLst>
            <pc:docMk/>
            <pc:sldMk cId="2786235719" sldId="749"/>
            <ac:spMk id="13" creationId="{F68B3F68-107C-434F-AA38-110D5EA91B85}"/>
          </ac:spMkLst>
        </pc:spChg>
        <pc:spChg chg="add del">
          <ac:chgData name="Laura Evanoff (she/her)" userId="29248066-3d6b-4dc2-954f-3c2b70840461" providerId="ADAL" clId="{F3E1C531-80B3-4676-89E3-EA74AE401070}" dt="2023-06-27T17:29:06.108" v="1319" actId="26606"/>
          <ac:spMkLst>
            <pc:docMk/>
            <pc:sldMk cId="2786235719" sldId="749"/>
            <ac:spMk id="15" creationId="{AAD0DBB9-1A4B-4391-81D4-CB19F9AB918A}"/>
          </ac:spMkLst>
        </pc:spChg>
        <pc:spChg chg="add del">
          <ac:chgData name="Laura Evanoff (she/her)" userId="29248066-3d6b-4dc2-954f-3c2b70840461" providerId="ADAL" clId="{F3E1C531-80B3-4676-89E3-EA74AE401070}" dt="2023-06-27T17:29:06.108" v="1319" actId="26606"/>
          <ac:spMkLst>
            <pc:docMk/>
            <pc:sldMk cId="2786235719" sldId="749"/>
            <ac:spMk id="17" creationId="{063BBA22-50EA-4C4D-BE05-F1CE4E63AA56}"/>
          </ac:spMkLst>
        </pc:spChg>
        <pc:spChg chg="add del">
          <ac:chgData name="Laura Evanoff (she/her)" userId="29248066-3d6b-4dc2-954f-3c2b70840461" providerId="ADAL" clId="{F3E1C531-80B3-4676-89E3-EA74AE401070}" dt="2023-06-27T17:29:08.410" v="1321" actId="26606"/>
          <ac:spMkLst>
            <pc:docMk/>
            <pc:sldMk cId="2786235719" sldId="749"/>
            <ac:spMk id="19" creationId="{7301F447-EEF7-48F5-AF73-7566EE7F64AD}"/>
          </ac:spMkLst>
        </pc:spChg>
        <pc:spChg chg="add del">
          <ac:chgData name="Laura Evanoff (she/her)" userId="29248066-3d6b-4dc2-954f-3c2b70840461" providerId="ADAL" clId="{F3E1C531-80B3-4676-89E3-EA74AE401070}" dt="2023-06-27T17:29:08.410" v="1321" actId="26606"/>
          <ac:spMkLst>
            <pc:docMk/>
            <pc:sldMk cId="2786235719" sldId="749"/>
            <ac:spMk id="20" creationId="{F7117410-A2A4-4085-9ADC-46744551DBDE}"/>
          </ac:spMkLst>
        </pc:spChg>
        <pc:spChg chg="add del">
          <ac:chgData name="Laura Evanoff (she/her)" userId="29248066-3d6b-4dc2-954f-3c2b70840461" providerId="ADAL" clId="{F3E1C531-80B3-4676-89E3-EA74AE401070}" dt="2023-06-27T17:29:08.410" v="1321" actId="26606"/>
          <ac:spMkLst>
            <pc:docMk/>
            <pc:sldMk cId="2786235719" sldId="749"/>
            <ac:spMk id="21" creationId="{99F74EB5-E547-4FB4-95F5-BCC788F3C4A0}"/>
          </ac:spMkLst>
        </pc:spChg>
        <pc:spChg chg="add del">
          <ac:chgData name="Laura Evanoff (she/her)" userId="29248066-3d6b-4dc2-954f-3c2b70840461" providerId="ADAL" clId="{F3E1C531-80B3-4676-89E3-EA74AE401070}" dt="2023-06-27T17:29:37.177" v="1326" actId="26606"/>
          <ac:spMkLst>
            <pc:docMk/>
            <pc:sldMk cId="2786235719" sldId="749"/>
            <ac:spMk id="23" creationId="{BACC6370-2D7E-4714-9D71-7542949D7D5D}"/>
          </ac:spMkLst>
        </pc:spChg>
        <pc:spChg chg="add del">
          <ac:chgData name="Laura Evanoff (she/her)" userId="29248066-3d6b-4dc2-954f-3c2b70840461" providerId="ADAL" clId="{F3E1C531-80B3-4676-89E3-EA74AE401070}" dt="2023-06-27T17:29:37.177" v="1326" actId="26606"/>
          <ac:spMkLst>
            <pc:docMk/>
            <pc:sldMk cId="2786235719" sldId="749"/>
            <ac:spMk id="24" creationId="{F68B3F68-107C-434F-AA38-110D5EA91B85}"/>
          </ac:spMkLst>
        </pc:spChg>
        <pc:spChg chg="add del">
          <ac:chgData name="Laura Evanoff (she/her)" userId="29248066-3d6b-4dc2-954f-3c2b70840461" providerId="ADAL" clId="{F3E1C531-80B3-4676-89E3-EA74AE401070}" dt="2023-06-27T17:29:37.177" v="1326" actId="26606"/>
          <ac:spMkLst>
            <pc:docMk/>
            <pc:sldMk cId="2786235719" sldId="749"/>
            <ac:spMk id="25" creationId="{AAD0DBB9-1A4B-4391-81D4-CB19F9AB918A}"/>
          </ac:spMkLst>
        </pc:spChg>
        <pc:spChg chg="add del">
          <ac:chgData name="Laura Evanoff (she/her)" userId="29248066-3d6b-4dc2-954f-3c2b70840461" providerId="ADAL" clId="{F3E1C531-80B3-4676-89E3-EA74AE401070}" dt="2023-06-27T17:29:37.177" v="1326" actId="26606"/>
          <ac:spMkLst>
            <pc:docMk/>
            <pc:sldMk cId="2786235719" sldId="749"/>
            <ac:spMk id="26" creationId="{063BBA22-50EA-4C4D-BE05-F1CE4E63AA56}"/>
          </ac:spMkLst>
        </pc:spChg>
        <pc:spChg chg="add del">
          <ac:chgData name="Laura Evanoff (she/her)" userId="29248066-3d6b-4dc2-954f-3c2b70840461" providerId="ADAL" clId="{F3E1C531-80B3-4676-89E3-EA74AE401070}" dt="2023-06-27T17:29:37.162" v="1325" actId="26606"/>
          <ac:spMkLst>
            <pc:docMk/>
            <pc:sldMk cId="2786235719" sldId="749"/>
            <ac:spMk id="31" creationId="{A8384FB5-9ADC-4DDC-881B-597D56F5B15D}"/>
          </ac:spMkLst>
        </pc:spChg>
        <pc:spChg chg="add del">
          <ac:chgData name="Laura Evanoff (she/her)" userId="29248066-3d6b-4dc2-954f-3c2b70840461" providerId="ADAL" clId="{F3E1C531-80B3-4676-89E3-EA74AE401070}" dt="2023-06-27T17:29:37.162" v="1325" actId="26606"/>
          <ac:spMkLst>
            <pc:docMk/>
            <pc:sldMk cId="2786235719" sldId="749"/>
            <ac:spMk id="33" creationId="{91E5A9A7-95C6-4F4F-B00E-C82E07FE62EF}"/>
          </ac:spMkLst>
        </pc:spChg>
        <pc:spChg chg="add del">
          <ac:chgData name="Laura Evanoff (she/her)" userId="29248066-3d6b-4dc2-954f-3c2b70840461" providerId="ADAL" clId="{F3E1C531-80B3-4676-89E3-EA74AE401070}" dt="2023-06-27T17:29:37.162" v="1325" actId="26606"/>
          <ac:spMkLst>
            <pc:docMk/>
            <pc:sldMk cId="2786235719" sldId="749"/>
            <ac:spMk id="35" creationId="{D07DD2DE-F619-49DD-B5E7-03A290FF4ED1}"/>
          </ac:spMkLst>
        </pc:spChg>
        <pc:spChg chg="add del">
          <ac:chgData name="Laura Evanoff (she/her)" userId="29248066-3d6b-4dc2-954f-3c2b70840461" providerId="ADAL" clId="{F3E1C531-80B3-4676-89E3-EA74AE401070}" dt="2023-06-27T17:29:37.162" v="1325" actId="26606"/>
          <ac:spMkLst>
            <pc:docMk/>
            <pc:sldMk cId="2786235719" sldId="749"/>
            <ac:spMk id="37" creationId="{85149191-5F60-4A28-AAFF-039F96B0F3EC}"/>
          </ac:spMkLst>
        </pc:spChg>
        <pc:spChg chg="add del">
          <ac:chgData name="Laura Evanoff (she/her)" userId="29248066-3d6b-4dc2-954f-3c2b70840461" providerId="ADAL" clId="{F3E1C531-80B3-4676-89E3-EA74AE401070}" dt="2023-06-27T17:29:37.162" v="1325" actId="26606"/>
          <ac:spMkLst>
            <pc:docMk/>
            <pc:sldMk cId="2786235719" sldId="749"/>
            <ac:spMk id="39" creationId="{F8260ED5-17F7-4158-B241-D51DD4CF1B7E}"/>
          </ac:spMkLst>
        </pc:spChg>
        <pc:spChg chg="add">
          <ac:chgData name="Laura Evanoff (she/her)" userId="29248066-3d6b-4dc2-954f-3c2b70840461" providerId="ADAL" clId="{F3E1C531-80B3-4676-89E3-EA74AE401070}" dt="2023-06-27T17:29:37.177" v="1326" actId="26606"/>
          <ac:spMkLst>
            <pc:docMk/>
            <pc:sldMk cId="2786235719" sldId="749"/>
            <ac:spMk id="41" creationId="{BACC6370-2D7E-4714-9D71-7542949D7D5D}"/>
          </ac:spMkLst>
        </pc:spChg>
        <pc:spChg chg="add">
          <ac:chgData name="Laura Evanoff (she/her)" userId="29248066-3d6b-4dc2-954f-3c2b70840461" providerId="ADAL" clId="{F3E1C531-80B3-4676-89E3-EA74AE401070}" dt="2023-06-27T17:29:37.177" v="1326" actId="26606"/>
          <ac:spMkLst>
            <pc:docMk/>
            <pc:sldMk cId="2786235719" sldId="749"/>
            <ac:spMk id="42" creationId="{F68B3F68-107C-434F-AA38-110D5EA91B85}"/>
          </ac:spMkLst>
        </pc:spChg>
        <pc:spChg chg="add">
          <ac:chgData name="Laura Evanoff (she/her)" userId="29248066-3d6b-4dc2-954f-3c2b70840461" providerId="ADAL" clId="{F3E1C531-80B3-4676-89E3-EA74AE401070}" dt="2023-06-27T17:29:37.177" v="1326" actId="26606"/>
          <ac:spMkLst>
            <pc:docMk/>
            <pc:sldMk cId="2786235719" sldId="749"/>
            <ac:spMk id="43" creationId="{AAD0DBB9-1A4B-4391-81D4-CB19F9AB918A}"/>
          </ac:spMkLst>
        </pc:spChg>
        <pc:spChg chg="add">
          <ac:chgData name="Laura Evanoff (she/her)" userId="29248066-3d6b-4dc2-954f-3c2b70840461" providerId="ADAL" clId="{F3E1C531-80B3-4676-89E3-EA74AE401070}" dt="2023-06-27T17:29:37.177" v="1326" actId="26606"/>
          <ac:spMkLst>
            <pc:docMk/>
            <pc:sldMk cId="2786235719" sldId="749"/>
            <ac:spMk id="44" creationId="{063BBA22-50EA-4C4D-BE05-F1CE4E63AA56}"/>
          </ac:spMkLst>
        </pc:spChg>
        <pc:graphicFrameChg chg="add mod ord modGraphic">
          <ac:chgData name="Laura Evanoff (she/her)" userId="29248066-3d6b-4dc2-954f-3c2b70840461" providerId="ADAL" clId="{F3E1C531-80B3-4676-89E3-EA74AE401070}" dt="2023-06-27T17:29:37.177" v="1326" actId="26606"/>
          <ac:graphicFrameMkLst>
            <pc:docMk/>
            <pc:sldMk cId="2786235719" sldId="749"/>
            <ac:graphicFrameMk id="6" creationId="{6280D2FF-E20B-CC4A-498C-6A1757BC69DD}"/>
          </ac:graphicFrameMkLst>
        </pc:graphicFrameChg>
      </pc:sldChg>
      <pc:sldChg chg="modSp new mod">
        <pc:chgData name="Laura Evanoff (she/her)" userId="29248066-3d6b-4dc2-954f-3c2b70840461" providerId="ADAL" clId="{F3E1C531-80B3-4676-89E3-EA74AE401070}" dt="2023-06-27T17:18:31.256" v="1028" actId="20577"/>
        <pc:sldMkLst>
          <pc:docMk/>
          <pc:sldMk cId="1974357772" sldId="750"/>
        </pc:sldMkLst>
        <pc:spChg chg="mod">
          <ac:chgData name="Laura Evanoff (she/her)" userId="29248066-3d6b-4dc2-954f-3c2b70840461" providerId="ADAL" clId="{F3E1C531-80B3-4676-89E3-EA74AE401070}" dt="2023-06-27T17:18:02.555" v="919" actId="20577"/>
          <ac:spMkLst>
            <pc:docMk/>
            <pc:sldMk cId="1974357772" sldId="750"/>
            <ac:spMk id="2" creationId="{ED72A2E3-085B-D6FB-6EE9-1DE546EDC3E5}"/>
          </ac:spMkLst>
        </pc:spChg>
        <pc:spChg chg="mod">
          <ac:chgData name="Laura Evanoff (she/her)" userId="29248066-3d6b-4dc2-954f-3c2b70840461" providerId="ADAL" clId="{F3E1C531-80B3-4676-89E3-EA74AE401070}" dt="2023-06-27T17:18:31.256" v="1028" actId="20577"/>
          <ac:spMkLst>
            <pc:docMk/>
            <pc:sldMk cId="1974357772" sldId="750"/>
            <ac:spMk id="3" creationId="{527AE19C-E08F-EB6D-E599-E4B3A4E49F26}"/>
          </ac:spMkLst>
        </pc:spChg>
      </pc:sldChg>
      <pc:sldChg chg="modSp new del mod ord">
        <pc:chgData name="Laura Evanoff (she/her)" userId="29248066-3d6b-4dc2-954f-3c2b70840461" providerId="ADAL" clId="{F3E1C531-80B3-4676-89E3-EA74AE401070}" dt="2023-06-27T17:22:08.545" v="1191" actId="2696"/>
        <pc:sldMkLst>
          <pc:docMk/>
          <pc:sldMk cId="2856533728" sldId="751"/>
        </pc:sldMkLst>
        <pc:spChg chg="mod">
          <ac:chgData name="Laura Evanoff (she/her)" userId="29248066-3d6b-4dc2-954f-3c2b70840461" providerId="ADAL" clId="{F3E1C531-80B3-4676-89E3-EA74AE401070}" dt="2023-06-27T15:36:49.513" v="528"/>
          <ac:spMkLst>
            <pc:docMk/>
            <pc:sldMk cId="2856533728" sldId="751"/>
            <ac:spMk id="3" creationId="{77488653-E977-8CFF-C021-EE1AF629818A}"/>
          </ac:spMkLst>
        </pc:spChg>
      </pc:sldChg>
      <pc:sldChg chg="modSp new del mod">
        <pc:chgData name="Laura Evanoff (she/her)" userId="29248066-3d6b-4dc2-954f-3c2b70840461" providerId="ADAL" clId="{F3E1C531-80B3-4676-89E3-EA74AE401070}" dt="2023-06-27T17:22:13.930" v="1192" actId="2696"/>
        <pc:sldMkLst>
          <pc:docMk/>
          <pc:sldMk cId="219605488" sldId="752"/>
        </pc:sldMkLst>
        <pc:spChg chg="mod">
          <ac:chgData name="Laura Evanoff (she/her)" userId="29248066-3d6b-4dc2-954f-3c2b70840461" providerId="ADAL" clId="{F3E1C531-80B3-4676-89E3-EA74AE401070}" dt="2023-06-27T15:37:36.900" v="530"/>
          <ac:spMkLst>
            <pc:docMk/>
            <pc:sldMk cId="219605488" sldId="752"/>
            <ac:spMk id="3" creationId="{634284DF-DF38-E55F-E1EC-D3F0BEFA8BAF}"/>
          </ac:spMkLst>
        </pc:spChg>
      </pc:sldChg>
      <pc:sldChg chg="modSp new del mod">
        <pc:chgData name="Laura Evanoff (she/her)" userId="29248066-3d6b-4dc2-954f-3c2b70840461" providerId="ADAL" clId="{F3E1C531-80B3-4676-89E3-EA74AE401070}" dt="2023-06-27T17:22:21.338" v="1193" actId="2696"/>
        <pc:sldMkLst>
          <pc:docMk/>
          <pc:sldMk cId="3516859866" sldId="753"/>
        </pc:sldMkLst>
        <pc:spChg chg="mod">
          <ac:chgData name="Laura Evanoff (she/her)" userId="29248066-3d6b-4dc2-954f-3c2b70840461" providerId="ADAL" clId="{F3E1C531-80B3-4676-89E3-EA74AE401070}" dt="2023-06-27T15:38:57.481" v="544" actId="27636"/>
          <ac:spMkLst>
            <pc:docMk/>
            <pc:sldMk cId="3516859866" sldId="753"/>
            <ac:spMk id="2" creationId="{7E1BDB06-7D04-5100-1836-82403F81A108}"/>
          </ac:spMkLst>
        </pc:spChg>
        <pc:spChg chg="mod">
          <ac:chgData name="Laura Evanoff (she/her)" userId="29248066-3d6b-4dc2-954f-3c2b70840461" providerId="ADAL" clId="{F3E1C531-80B3-4676-89E3-EA74AE401070}" dt="2023-06-27T15:39:08.406" v="585" actId="20577"/>
          <ac:spMkLst>
            <pc:docMk/>
            <pc:sldMk cId="3516859866" sldId="753"/>
            <ac:spMk id="3" creationId="{13443393-821F-3BF5-4E93-64D06FA71C8C}"/>
          </ac:spMkLst>
        </pc:spChg>
      </pc:sldChg>
      <pc:sldChg chg="modSp new mod">
        <pc:chgData name="Laura Evanoff (she/her)" userId="29248066-3d6b-4dc2-954f-3c2b70840461" providerId="ADAL" clId="{F3E1C531-80B3-4676-89E3-EA74AE401070}" dt="2023-06-27T17:11:20.229" v="789" actId="20577"/>
        <pc:sldMkLst>
          <pc:docMk/>
          <pc:sldMk cId="3197715746" sldId="754"/>
        </pc:sldMkLst>
        <pc:spChg chg="mod">
          <ac:chgData name="Laura Evanoff (she/her)" userId="29248066-3d6b-4dc2-954f-3c2b70840461" providerId="ADAL" clId="{F3E1C531-80B3-4676-89E3-EA74AE401070}" dt="2023-06-27T17:09:15.644" v="642" actId="20577"/>
          <ac:spMkLst>
            <pc:docMk/>
            <pc:sldMk cId="3197715746" sldId="754"/>
            <ac:spMk id="2" creationId="{CEFEAFDF-BD57-231C-848E-2C3B27DB1D36}"/>
          </ac:spMkLst>
        </pc:spChg>
        <pc:spChg chg="mod">
          <ac:chgData name="Laura Evanoff (she/her)" userId="29248066-3d6b-4dc2-954f-3c2b70840461" providerId="ADAL" clId="{F3E1C531-80B3-4676-89E3-EA74AE401070}" dt="2023-06-27T17:11:20.229" v="789" actId="20577"/>
          <ac:spMkLst>
            <pc:docMk/>
            <pc:sldMk cId="3197715746" sldId="754"/>
            <ac:spMk id="3" creationId="{E5EA33DF-3077-BEAA-0C7B-9EE98950F5E3}"/>
          </ac:spMkLst>
        </pc:spChg>
      </pc:sldChg>
      <pc:sldChg chg="modSp add mod">
        <pc:chgData name="Laura Evanoff (she/her)" userId="29248066-3d6b-4dc2-954f-3c2b70840461" providerId="ADAL" clId="{F3E1C531-80B3-4676-89E3-EA74AE401070}" dt="2023-06-27T17:21:59.916" v="1190" actId="20577"/>
        <pc:sldMkLst>
          <pc:docMk/>
          <pc:sldMk cId="3003747558" sldId="755"/>
        </pc:sldMkLst>
        <pc:spChg chg="mod">
          <ac:chgData name="Laura Evanoff (she/her)" userId="29248066-3d6b-4dc2-954f-3c2b70840461" providerId="ADAL" clId="{F3E1C531-80B3-4676-89E3-EA74AE401070}" dt="2023-06-27T17:20:19.985" v="1069" actId="20577"/>
          <ac:spMkLst>
            <pc:docMk/>
            <pc:sldMk cId="3003747558" sldId="755"/>
            <ac:spMk id="2" creationId="{CEFEAFDF-BD57-231C-848E-2C3B27DB1D36}"/>
          </ac:spMkLst>
        </pc:spChg>
        <pc:spChg chg="mod">
          <ac:chgData name="Laura Evanoff (she/her)" userId="29248066-3d6b-4dc2-954f-3c2b70840461" providerId="ADAL" clId="{F3E1C531-80B3-4676-89E3-EA74AE401070}" dt="2023-06-27T17:21:59.916" v="1190" actId="20577"/>
          <ac:spMkLst>
            <pc:docMk/>
            <pc:sldMk cId="3003747558" sldId="755"/>
            <ac:spMk id="3" creationId="{E5EA33DF-3077-BEAA-0C7B-9EE98950F5E3}"/>
          </ac:spMkLst>
        </pc:spChg>
      </pc:sldChg>
      <pc:sldChg chg="new del">
        <pc:chgData name="Laura Evanoff (she/her)" userId="29248066-3d6b-4dc2-954f-3c2b70840461" providerId="ADAL" clId="{F3E1C531-80B3-4676-89E3-EA74AE401070}" dt="2023-06-27T17:43:09.438" v="1668" actId="2696"/>
        <pc:sldMkLst>
          <pc:docMk/>
          <pc:sldMk cId="2899791077" sldId="756"/>
        </pc:sldMkLst>
      </pc:sldChg>
      <pc:sldChg chg="addSp delSp modSp add mod">
        <pc:chgData name="Laura Evanoff (she/her)" userId="29248066-3d6b-4dc2-954f-3c2b70840461" providerId="ADAL" clId="{F3E1C531-80B3-4676-89E3-EA74AE401070}" dt="2023-06-27T17:45:13.414" v="1814" actId="1076"/>
        <pc:sldMkLst>
          <pc:docMk/>
          <pc:sldMk cId="3256360232" sldId="756"/>
        </pc:sldMkLst>
        <pc:spChg chg="mod">
          <ac:chgData name="Laura Evanoff (she/her)" userId="29248066-3d6b-4dc2-954f-3c2b70840461" providerId="ADAL" clId="{F3E1C531-80B3-4676-89E3-EA74AE401070}" dt="2023-06-27T17:43:51.035" v="1688" actId="20577"/>
          <ac:spMkLst>
            <pc:docMk/>
            <pc:sldMk cId="3256360232" sldId="756"/>
            <ac:spMk id="2" creationId="{ADD54012-42A8-257A-0B06-F9BDC8AD7B14}"/>
          </ac:spMkLst>
        </pc:spChg>
        <pc:spChg chg="del mod">
          <ac:chgData name="Laura Evanoff (she/her)" userId="29248066-3d6b-4dc2-954f-3c2b70840461" providerId="ADAL" clId="{F3E1C531-80B3-4676-89E3-EA74AE401070}" dt="2023-06-27T17:45:03.917" v="1811" actId="478"/>
          <ac:spMkLst>
            <pc:docMk/>
            <pc:sldMk cId="3256360232" sldId="756"/>
            <ac:spMk id="3" creationId="{6F855AEE-B599-117D-4349-DD02FECDCD67}"/>
          </ac:spMkLst>
        </pc:spChg>
        <pc:spChg chg="add del mod">
          <ac:chgData name="Laura Evanoff (she/her)" userId="29248066-3d6b-4dc2-954f-3c2b70840461" providerId="ADAL" clId="{F3E1C531-80B3-4676-89E3-EA74AE401070}" dt="2023-06-27T17:45:06.974" v="1812" actId="478"/>
          <ac:spMkLst>
            <pc:docMk/>
            <pc:sldMk cId="3256360232" sldId="756"/>
            <ac:spMk id="7" creationId="{483B16CD-4F68-0EAD-7E54-56AB4AC46B9C}"/>
          </ac:spMkLst>
        </pc:spChg>
        <pc:graphicFrameChg chg="add mod modGraphic">
          <ac:chgData name="Laura Evanoff (she/her)" userId="29248066-3d6b-4dc2-954f-3c2b70840461" providerId="ADAL" clId="{F3E1C531-80B3-4676-89E3-EA74AE401070}" dt="2023-06-27T17:45:13.414" v="1814" actId="1076"/>
          <ac:graphicFrameMkLst>
            <pc:docMk/>
            <pc:sldMk cId="3256360232" sldId="756"/>
            <ac:graphicFrameMk id="4" creationId="{C44BD497-FA36-094E-DCBC-7B7E07DEE37C}"/>
          </ac:graphicFrameMkLst>
        </pc:graphicFrameChg>
      </pc:sldChg>
    </pc:docChg>
  </pc:docChgLst>
  <pc:docChgLst>
    <pc:chgData name="Laura Evanoff" userId="29248066-3d6b-4dc2-954f-3c2b70840461" providerId="ADAL" clId="{48567261-E4B8-4137-94FC-A11F8059DFC3}"/>
    <pc:docChg chg="undo custSel addSld delSld modSld sldOrd">
      <pc:chgData name="Laura Evanoff" userId="29248066-3d6b-4dc2-954f-3c2b70840461" providerId="ADAL" clId="{48567261-E4B8-4137-94FC-A11F8059DFC3}" dt="2023-04-20T13:49:02.908" v="12449" actId="1076"/>
      <pc:docMkLst>
        <pc:docMk/>
      </pc:docMkLst>
      <pc:sldChg chg="addSp modSp mod">
        <pc:chgData name="Laura Evanoff" userId="29248066-3d6b-4dc2-954f-3c2b70840461" providerId="ADAL" clId="{48567261-E4B8-4137-94FC-A11F8059DFC3}" dt="2023-04-20T13:49:02.908" v="12449" actId="1076"/>
        <pc:sldMkLst>
          <pc:docMk/>
          <pc:sldMk cId="0" sldId="256"/>
        </pc:sldMkLst>
        <pc:spChg chg="mod">
          <ac:chgData name="Laura Evanoff" userId="29248066-3d6b-4dc2-954f-3c2b70840461" providerId="ADAL" clId="{48567261-E4B8-4137-94FC-A11F8059DFC3}" dt="2023-04-19T17:06:16.531" v="12333" actId="20577"/>
          <ac:spMkLst>
            <pc:docMk/>
            <pc:sldMk cId="0" sldId="256"/>
            <ac:spMk id="44" creationId="{00000000-0000-0000-0000-000000000000}"/>
          </ac:spMkLst>
        </pc:spChg>
        <pc:spChg chg="add mod">
          <ac:chgData name="Laura Evanoff" userId="29248066-3d6b-4dc2-954f-3c2b70840461" providerId="ADAL" clId="{48567261-E4B8-4137-94FC-A11F8059DFC3}" dt="2023-04-20T13:49:02.908" v="12449" actId="1076"/>
          <ac:spMkLst>
            <pc:docMk/>
            <pc:sldMk cId="0" sldId="256"/>
            <ac:spMk id="45" creationId="{FFA90452-22D7-00F5-96CA-FE8EAD42DCE1}"/>
          </ac:spMkLst>
        </pc:spChg>
        <pc:picChg chg="mod">
          <ac:chgData name="Laura Evanoff" userId="29248066-3d6b-4dc2-954f-3c2b70840461" providerId="ADAL" clId="{48567261-E4B8-4137-94FC-A11F8059DFC3}" dt="2023-04-20T13:40:16.794" v="12347" actId="1076"/>
          <ac:picMkLst>
            <pc:docMk/>
            <pc:sldMk cId="0" sldId="256"/>
            <ac:picMk id="4" creationId="{00000000-0000-0000-0000-000000000000}"/>
          </ac:picMkLst>
        </pc:picChg>
        <pc:picChg chg="mod">
          <ac:chgData name="Laura Evanoff" userId="29248066-3d6b-4dc2-954f-3c2b70840461" providerId="ADAL" clId="{48567261-E4B8-4137-94FC-A11F8059DFC3}" dt="2023-04-20T13:40:04.764" v="12346" actId="14100"/>
          <ac:picMkLst>
            <pc:docMk/>
            <pc:sldMk cId="0" sldId="256"/>
            <ac:picMk id="43" creationId="{00000000-0000-0000-0000-000000000000}"/>
          </ac:picMkLst>
        </pc:picChg>
      </pc:sldChg>
      <pc:sldChg chg="del">
        <pc:chgData name="Laura Evanoff" userId="29248066-3d6b-4dc2-954f-3c2b70840461" providerId="ADAL" clId="{48567261-E4B8-4137-94FC-A11F8059DFC3}" dt="2023-04-19T17:06:23.922" v="12334" actId="2696"/>
        <pc:sldMkLst>
          <pc:docMk/>
          <pc:sldMk cId="0" sldId="257"/>
        </pc:sldMkLst>
      </pc:sldChg>
      <pc:sldChg chg="del">
        <pc:chgData name="Laura Evanoff" userId="29248066-3d6b-4dc2-954f-3c2b70840461" providerId="ADAL" clId="{48567261-E4B8-4137-94FC-A11F8059DFC3}" dt="2023-04-18T22:03:16.637" v="6451" actId="47"/>
        <pc:sldMkLst>
          <pc:docMk/>
          <pc:sldMk cId="0" sldId="258"/>
        </pc:sldMkLst>
      </pc:sldChg>
      <pc:sldChg chg="del">
        <pc:chgData name="Laura Evanoff" userId="29248066-3d6b-4dc2-954f-3c2b70840461" providerId="ADAL" clId="{48567261-E4B8-4137-94FC-A11F8059DFC3}" dt="2023-04-18T22:03:20.104" v="6452" actId="47"/>
        <pc:sldMkLst>
          <pc:docMk/>
          <pc:sldMk cId="0" sldId="259"/>
        </pc:sldMkLst>
      </pc:sldChg>
      <pc:sldChg chg="del">
        <pc:chgData name="Laura Evanoff" userId="29248066-3d6b-4dc2-954f-3c2b70840461" providerId="ADAL" clId="{48567261-E4B8-4137-94FC-A11F8059DFC3}" dt="2023-04-18T22:03:22.321" v="6453" actId="47"/>
        <pc:sldMkLst>
          <pc:docMk/>
          <pc:sldMk cId="0" sldId="260"/>
        </pc:sldMkLst>
      </pc:sldChg>
      <pc:sldChg chg="del">
        <pc:chgData name="Laura Evanoff" userId="29248066-3d6b-4dc2-954f-3c2b70840461" providerId="ADAL" clId="{48567261-E4B8-4137-94FC-A11F8059DFC3}" dt="2023-04-18T22:32:20.462" v="7764" actId="2696"/>
        <pc:sldMkLst>
          <pc:docMk/>
          <pc:sldMk cId="0" sldId="261"/>
        </pc:sldMkLst>
      </pc:sldChg>
      <pc:sldChg chg="del">
        <pc:chgData name="Laura Evanoff" userId="29248066-3d6b-4dc2-954f-3c2b70840461" providerId="ADAL" clId="{48567261-E4B8-4137-94FC-A11F8059DFC3}" dt="2023-04-18T22:03:33.187" v="6454" actId="47"/>
        <pc:sldMkLst>
          <pc:docMk/>
          <pc:sldMk cId="0" sldId="262"/>
        </pc:sldMkLst>
      </pc:sldChg>
      <pc:sldChg chg="del">
        <pc:chgData name="Laura Evanoff" userId="29248066-3d6b-4dc2-954f-3c2b70840461" providerId="ADAL" clId="{48567261-E4B8-4137-94FC-A11F8059DFC3}" dt="2023-04-18T22:38:02.644" v="7896" actId="2696"/>
        <pc:sldMkLst>
          <pc:docMk/>
          <pc:sldMk cId="0" sldId="263"/>
        </pc:sldMkLst>
      </pc:sldChg>
      <pc:sldChg chg="addSp delSp modSp mod ord">
        <pc:chgData name="Laura Evanoff" userId="29248066-3d6b-4dc2-954f-3c2b70840461" providerId="ADAL" clId="{48567261-E4B8-4137-94FC-A11F8059DFC3}" dt="2023-04-18T22:35:32.142" v="7864" actId="207"/>
        <pc:sldMkLst>
          <pc:docMk/>
          <pc:sldMk cId="0" sldId="264"/>
        </pc:sldMkLst>
        <pc:spChg chg="mod">
          <ac:chgData name="Laura Evanoff" userId="29248066-3d6b-4dc2-954f-3c2b70840461" providerId="ADAL" clId="{48567261-E4B8-4137-94FC-A11F8059DFC3}" dt="2023-04-18T22:35:09.650" v="7862" actId="14100"/>
          <ac:spMkLst>
            <pc:docMk/>
            <pc:sldMk cId="0" sldId="264"/>
            <ac:spMk id="2" creationId="{00000000-0000-0000-0000-000000000000}"/>
          </ac:spMkLst>
        </pc:spChg>
        <pc:spChg chg="del mod">
          <ac:chgData name="Laura Evanoff" userId="29248066-3d6b-4dc2-954f-3c2b70840461" providerId="ADAL" clId="{48567261-E4B8-4137-94FC-A11F8059DFC3}" dt="2023-04-18T22:09:45.473" v="6738" actId="478"/>
          <ac:spMkLst>
            <pc:docMk/>
            <pc:sldMk cId="0" sldId="264"/>
            <ac:spMk id="3" creationId="{00000000-0000-0000-0000-000000000000}"/>
          </ac:spMkLst>
        </pc:spChg>
        <pc:spChg chg="add mod">
          <ac:chgData name="Laura Evanoff" userId="29248066-3d6b-4dc2-954f-3c2b70840461" providerId="ADAL" clId="{48567261-E4B8-4137-94FC-A11F8059DFC3}" dt="2023-04-18T22:35:32.142" v="7864" actId="207"/>
          <ac:spMkLst>
            <pc:docMk/>
            <pc:sldMk cId="0" sldId="264"/>
            <ac:spMk id="5" creationId="{ADC27E07-AA81-583E-4E99-699C8E3C6446}"/>
          </ac:spMkLst>
        </pc:spChg>
        <pc:graphicFrameChg chg="add mod ord modGraphic">
          <ac:chgData name="Laura Evanoff" userId="29248066-3d6b-4dc2-954f-3c2b70840461" providerId="ADAL" clId="{48567261-E4B8-4137-94FC-A11F8059DFC3}" dt="2023-04-18T22:24:21.279" v="7707" actId="207"/>
          <ac:graphicFrameMkLst>
            <pc:docMk/>
            <pc:sldMk cId="0" sldId="264"/>
            <ac:graphicFrameMk id="11" creationId="{24264FEC-DAEB-805D-8B2F-87626102A931}"/>
          </ac:graphicFrameMkLst>
        </pc:graphicFrameChg>
        <pc:picChg chg="add del mod">
          <ac:chgData name="Laura Evanoff" userId="29248066-3d6b-4dc2-954f-3c2b70840461" providerId="ADAL" clId="{48567261-E4B8-4137-94FC-A11F8059DFC3}" dt="2023-04-18T22:09:03.274" v="6728" actId="21"/>
          <ac:picMkLst>
            <pc:docMk/>
            <pc:sldMk cId="0" sldId="264"/>
            <ac:picMk id="7" creationId="{A0320423-5A8D-AA35-D01F-EBCD94B42A5F}"/>
          </ac:picMkLst>
        </pc:picChg>
        <pc:picChg chg="add del mod">
          <ac:chgData name="Laura Evanoff" userId="29248066-3d6b-4dc2-954f-3c2b70840461" providerId="ADAL" clId="{48567261-E4B8-4137-94FC-A11F8059DFC3}" dt="2023-04-18T22:18:03.958" v="7480" actId="478"/>
          <ac:picMkLst>
            <pc:docMk/>
            <pc:sldMk cId="0" sldId="264"/>
            <ac:picMk id="8" creationId="{7BE48505-0117-750A-353B-2B4288DD3F63}"/>
          </ac:picMkLst>
        </pc:picChg>
        <pc:picChg chg="add mod">
          <ac:chgData name="Laura Evanoff" userId="29248066-3d6b-4dc2-954f-3c2b70840461" providerId="ADAL" clId="{48567261-E4B8-4137-94FC-A11F8059DFC3}" dt="2023-04-18T22:23:29.943" v="7699" actId="1076"/>
          <ac:picMkLst>
            <pc:docMk/>
            <pc:sldMk cId="0" sldId="264"/>
            <ac:picMk id="10" creationId="{F092A29F-7889-18AA-AB28-05E2808D069C}"/>
          </ac:picMkLst>
        </pc:picChg>
        <pc:picChg chg="add mod">
          <ac:chgData name="Laura Evanoff" userId="29248066-3d6b-4dc2-954f-3c2b70840461" providerId="ADAL" clId="{48567261-E4B8-4137-94FC-A11F8059DFC3}" dt="2023-04-18T22:23:15.593" v="7697" actId="1076"/>
          <ac:picMkLst>
            <pc:docMk/>
            <pc:sldMk cId="0" sldId="264"/>
            <ac:picMk id="12" creationId="{B72A57C6-49C4-DE6F-6BF7-CA10348CA072}"/>
          </ac:picMkLst>
        </pc:picChg>
        <pc:picChg chg="add del mod">
          <ac:chgData name="Laura Evanoff" userId="29248066-3d6b-4dc2-954f-3c2b70840461" providerId="ADAL" clId="{48567261-E4B8-4137-94FC-A11F8059DFC3}" dt="2023-04-18T22:13:39.848" v="6775" actId="478"/>
          <ac:picMkLst>
            <pc:docMk/>
            <pc:sldMk cId="0" sldId="264"/>
            <ac:picMk id="14" creationId="{673BCAA2-AEA5-EFD9-D1D5-8FF6A13A3059}"/>
          </ac:picMkLst>
        </pc:picChg>
        <pc:picChg chg="add mod">
          <ac:chgData name="Laura Evanoff" userId="29248066-3d6b-4dc2-954f-3c2b70840461" providerId="ADAL" clId="{48567261-E4B8-4137-94FC-A11F8059DFC3}" dt="2023-04-18T22:23:34.394" v="7701" actId="1076"/>
          <ac:picMkLst>
            <pc:docMk/>
            <pc:sldMk cId="0" sldId="264"/>
            <ac:picMk id="16" creationId="{ED41B4DA-0F3F-921F-648F-DEC7348A92F2}"/>
          </ac:picMkLst>
        </pc:picChg>
        <pc:picChg chg="add mod modCrop">
          <ac:chgData name="Laura Evanoff" userId="29248066-3d6b-4dc2-954f-3c2b70840461" providerId="ADAL" clId="{48567261-E4B8-4137-94FC-A11F8059DFC3}" dt="2023-04-18T22:26:54.668" v="7713" actId="18131"/>
          <ac:picMkLst>
            <pc:docMk/>
            <pc:sldMk cId="0" sldId="264"/>
            <ac:picMk id="18" creationId="{AA53277D-ADB8-0C49-E785-A5E91EC9709F}"/>
          </ac:picMkLst>
        </pc:picChg>
      </pc:sldChg>
      <pc:sldChg chg="ord">
        <pc:chgData name="Laura Evanoff" userId="29248066-3d6b-4dc2-954f-3c2b70840461" providerId="ADAL" clId="{48567261-E4B8-4137-94FC-A11F8059DFC3}" dt="2023-04-19T16:26:03.095" v="9695"/>
        <pc:sldMkLst>
          <pc:docMk/>
          <pc:sldMk cId="0" sldId="265"/>
        </pc:sldMkLst>
      </pc:sldChg>
      <pc:sldChg chg="delSp modSp mod ord">
        <pc:chgData name="Laura Evanoff" userId="29248066-3d6b-4dc2-954f-3c2b70840461" providerId="ADAL" clId="{48567261-E4B8-4137-94FC-A11F8059DFC3}" dt="2023-04-19T16:54:01.806" v="12227"/>
        <pc:sldMkLst>
          <pc:docMk/>
          <pc:sldMk cId="0" sldId="266"/>
        </pc:sldMkLst>
        <pc:spChg chg="del mod">
          <ac:chgData name="Laura Evanoff" userId="29248066-3d6b-4dc2-954f-3c2b70840461" providerId="ADAL" clId="{48567261-E4B8-4137-94FC-A11F8059DFC3}" dt="2023-04-18T22:29:30.478" v="7738"/>
          <ac:spMkLst>
            <pc:docMk/>
            <pc:sldMk cId="0" sldId="266"/>
            <ac:spMk id="5" creationId="{00000000-0000-0000-0000-000000000000}"/>
          </ac:spMkLst>
        </pc:spChg>
        <pc:spChg chg="mod">
          <ac:chgData name="Laura Evanoff" userId="29248066-3d6b-4dc2-954f-3c2b70840461" providerId="ADAL" clId="{48567261-E4B8-4137-94FC-A11F8059DFC3}" dt="2023-04-18T22:34:25.785" v="7857" actId="20577"/>
          <ac:spMkLst>
            <pc:docMk/>
            <pc:sldMk cId="0" sldId="266"/>
            <ac:spMk id="7" creationId="{00000000-0000-0000-0000-000000000000}"/>
          </ac:spMkLst>
        </pc:spChg>
        <pc:spChg chg="del mod">
          <ac:chgData name="Laura Evanoff" userId="29248066-3d6b-4dc2-954f-3c2b70840461" providerId="ADAL" clId="{48567261-E4B8-4137-94FC-A11F8059DFC3}" dt="2023-04-18T22:29:30.478" v="7736"/>
          <ac:spMkLst>
            <pc:docMk/>
            <pc:sldMk cId="0" sldId="266"/>
            <ac:spMk id="8" creationId="{00000000-0000-0000-0000-000000000000}"/>
          </ac:spMkLst>
        </pc:spChg>
        <pc:spChg chg="mod">
          <ac:chgData name="Laura Evanoff" userId="29248066-3d6b-4dc2-954f-3c2b70840461" providerId="ADAL" clId="{48567261-E4B8-4137-94FC-A11F8059DFC3}" dt="2023-04-18T22:29:43.595" v="7755" actId="1076"/>
          <ac:spMkLst>
            <pc:docMk/>
            <pc:sldMk cId="0" sldId="266"/>
            <ac:spMk id="9" creationId="{00000000-0000-0000-0000-000000000000}"/>
          </ac:spMkLst>
        </pc:spChg>
      </pc:sldChg>
      <pc:sldChg chg="addSp delSp modSp mod modClrScheme chgLayout">
        <pc:chgData name="Laura Evanoff" userId="29248066-3d6b-4dc2-954f-3c2b70840461" providerId="ADAL" clId="{48567261-E4B8-4137-94FC-A11F8059DFC3}" dt="2023-04-19T13:40:47.549" v="8348" actId="207"/>
        <pc:sldMkLst>
          <pc:docMk/>
          <pc:sldMk cId="2317572583" sldId="268"/>
        </pc:sldMkLst>
        <pc:spChg chg="mod ord">
          <ac:chgData name="Laura Evanoff" userId="29248066-3d6b-4dc2-954f-3c2b70840461" providerId="ADAL" clId="{48567261-E4B8-4137-94FC-A11F8059DFC3}" dt="2023-04-19T13:40:21.911" v="8342" actId="1076"/>
          <ac:spMkLst>
            <pc:docMk/>
            <pc:sldMk cId="2317572583" sldId="268"/>
            <ac:spMk id="2" creationId="{B711ED5B-7D75-A946-B5D5-4621DBEFE79F}"/>
          </ac:spMkLst>
        </pc:spChg>
        <pc:spChg chg="add del mod ord">
          <ac:chgData name="Laura Evanoff" userId="29248066-3d6b-4dc2-954f-3c2b70840461" providerId="ADAL" clId="{48567261-E4B8-4137-94FC-A11F8059DFC3}" dt="2023-04-19T13:37:35.736" v="8214" actId="700"/>
          <ac:spMkLst>
            <pc:docMk/>
            <pc:sldMk cId="2317572583" sldId="268"/>
            <ac:spMk id="3" creationId="{FEF72E2F-8B7C-DA62-6E39-C12B9AB557D4}"/>
          </ac:spMkLst>
        </pc:spChg>
        <pc:spChg chg="add del mod ord">
          <ac:chgData name="Laura Evanoff" userId="29248066-3d6b-4dc2-954f-3c2b70840461" providerId="ADAL" clId="{48567261-E4B8-4137-94FC-A11F8059DFC3}" dt="2023-04-19T13:37:35.736" v="8214" actId="700"/>
          <ac:spMkLst>
            <pc:docMk/>
            <pc:sldMk cId="2317572583" sldId="268"/>
            <ac:spMk id="4" creationId="{990D2A91-11D1-9474-DDAD-5D49282A8108}"/>
          </ac:spMkLst>
        </pc:spChg>
        <pc:spChg chg="add mod ord">
          <ac:chgData name="Laura Evanoff" userId="29248066-3d6b-4dc2-954f-3c2b70840461" providerId="ADAL" clId="{48567261-E4B8-4137-94FC-A11F8059DFC3}" dt="2023-04-19T13:40:47.549" v="8348" actId="207"/>
          <ac:spMkLst>
            <pc:docMk/>
            <pc:sldMk cId="2317572583" sldId="268"/>
            <ac:spMk id="5" creationId="{E8C75A7E-E0BC-A2C4-5458-708EE1A5260C}"/>
          </ac:spMkLst>
        </pc:spChg>
      </pc:sldChg>
      <pc:sldChg chg="del">
        <pc:chgData name="Laura Evanoff" userId="29248066-3d6b-4dc2-954f-3c2b70840461" providerId="ADAL" clId="{48567261-E4B8-4137-94FC-A11F8059DFC3}" dt="2023-04-18T22:37:57.561" v="7895" actId="2696"/>
        <pc:sldMkLst>
          <pc:docMk/>
          <pc:sldMk cId="0" sldId="269"/>
        </pc:sldMkLst>
      </pc:sldChg>
      <pc:sldChg chg="del">
        <pc:chgData name="Laura Evanoff" userId="29248066-3d6b-4dc2-954f-3c2b70840461" providerId="ADAL" clId="{48567261-E4B8-4137-94FC-A11F8059DFC3}" dt="2023-04-18T17:48:03.851" v="4248" actId="47"/>
        <pc:sldMkLst>
          <pc:docMk/>
          <pc:sldMk cId="2729726214" sldId="278"/>
        </pc:sldMkLst>
      </pc:sldChg>
      <pc:sldChg chg="del">
        <pc:chgData name="Laura Evanoff" userId="29248066-3d6b-4dc2-954f-3c2b70840461" providerId="ADAL" clId="{48567261-E4B8-4137-94FC-A11F8059DFC3}" dt="2023-04-18T17:48:05.702" v="4249" actId="47"/>
        <pc:sldMkLst>
          <pc:docMk/>
          <pc:sldMk cId="3131534191" sldId="280"/>
        </pc:sldMkLst>
      </pc:sldChg>
      <pc:sldChg chg="del">
        <pc:chgData name="Laura Evanoff" userId="29248066-3d6b-4dc2-954f-3c2b70840461" providerId="ADAL" clId="{48567261-E4B8-4137-94FC-A11F8059DFC3}" dt="2023-04-18T17:47:52.486" v="4244" actId="47"/>
        <pc:sldMkLst>
          <pc:docMk/>
          <pc:sldMk cId="2905411183" sldId="281"/>
        </pc:sldMkLst>
      </pc:sldChg>
      <pc:sldChg chg="del">
        <pc:chgData name="Laura Evanoff" userId="29248066-3d6b-4dc2-954f-3c2b70840461" providerId="ADAL" clId="{48567261-E4B8-4137-94FC-A11F8059DFC3}" dt="2023-04-18T17:48:08.203" v="4250" actId="47"/>
        <pc:sldMkLst>
          <pc:docMk/>
          <pc:sldMk cId="2831620363" sldId="297"/>
        </pc:sldMkLst>
      </pc:sldChg>
      <pc:sldChg chg="del">
        <pc:chgData name="Laura Evanoff" userId="29248066-3d6b-4dc2-954f-3c2b70840461" providerId="ADAL" clId="{48567261-E4B8-4137-94FC-A11F8059DFC3}" dt="2023-04-18T17:48:01.151" v="4247" actId="47"/>
        <pc:sldMkLst>
          <pc:docMk/>
          <pc:sldMk cId="2073243172" sldId="298"/>
        </pc:sldMkLst>
      </pc:sldChg>
      <pc:sldChg chg="del">
        <pc:chgData name="Laura Evanoff" userId="29248066-3d6b-4dc2-954f-3c2b70840461" providerId="ADAL" clId="{48567261-E4B8-4137-94FC-A11F8059DFC3}" dt="2023-04-18T17:47:59.202" v="4246" actId="47"/>
        <pc:sldMkLst>
          <pc:docMk/>
          <pc:sldMk cId="2741215818" sldId="299"/>
        </pc:sldMkLst>
      </pc:sldChg>
      <pc:sldChg chg="del">
        <pc:chgData name="Laura Evanoff" userId="29248066-3d6b-4dc2-954f-3c2b70840461" providerId="ADAL" clId="{48567261-E4B8-4137-94FC-A11F8059DFC3}" dt="2023-04-18T17:48:14.553" v="4252" actId="47"/>
        <pc:sldMkLst>
          <pc:docMk/>
          <pc:sldMk cId="131124789" sldId="310"/>
        </pc:sldMkLst>
      </pc:sldChg>
      <pc:sldChg chg="del">
        <pc:chgData name="Laura Evanoff" userId="29248066-3d6b-4dc2-954f-3c2b70840461" providerId="ADAL" clId="{48567261-E4B8-4137-94FC-A11F8059DFC3}" dt="2023-04-18T17:48:17.819" v="4253" actId="47"/>
        <pc:sldMkLst>
          <pc:docMk/>
          <pc:sldMk cId="1119470234" sldId="311"/>
        </pc:sldMkLst>
      </pc:sldChg>
      <pc:sldChg chg="del">
        <pc:chgData name="Laura Evanoff" userId="29248066-3d6b-4dc2-954f-3c2b70840461" providerId="ADAL" clId="{48567261-E4B8-4137-94FC-A11F8059DFC3}" dt="2023-04-18T17:47:42.720" v="4243" actId="2696"/>
        <pc:sldMkLst>
          <pc:docMk/>
          <pc:sldMk cId="2197671642" sldId="312"/>
        </pc:sldMkLst>
      </pc:sldChg>
      <pc:sldChg chg="del">
        <pc:chgData name="Laura Evanoff" userId="29248066-3d6b-4dc2-954f-3c2b70840461" providerId="ADAL" clId="{48567261-E4B8-4137-94FC-A11F8059DFC3}" dt="2023-04-18T17:47:56.686" v="4245" actId="47"/>
        <pc:sldMkLst>
          <pc:docMk/>
          <pc:sldMk cId="697375621" sldId="313"/>
        </pc:sldMkLst>
      </pc:sldChg>
      <pc:sldChg chg="addSp modSp mod ord">
        <pc:chgData name="Laura Evanoff" userId="29248066-3d6b-4dc2-954f-3c2b70840461" providerId="ADAL" clId="{48567261-E4B8-4137-94FC-A11F8059DFC3}" dt="2023-04-19T13:55:40.361" v="8546" actId="1076"/>
        <pc:sldMkLst>
          <pc:docMk/>
          <pc:sldMk cId="4091542667" sldId="673"/>
        </pc:sldMkLst>
        <pc:spChg chg="mod">
          <ac:chgData name="Laura Evanoff" userId="29248066-3d6b-4dc2-954f-3c2b70840461" providerId="ADAL" clId="{48567261-E4B8-4137-94FC-A11F8059DFC3}" dt="2023-04-19T13:42:11.806" v="8368" actId="20577"/>
          <ac:spMkLst>
            <pc:docMk/>
            <pc:sldMk cId="4091542667" sldId="673"/>
            <ac:spMk id="2" creationId="{F22CDD93-DC41-485D-94D2-CAA3F20C82B9}"/>
          </ac:spMkLst>
        </pc:spChg>
        <pc:spChg chg="mod">
          <ac:chgData name="Laura Evanoff" userId="29248066-3d6b-4dc2-954f-3c2b70840461" providerId="ADAL" clId="{48567261-E4B8-4137-94FC-A11F8059DFC3}" dt="2023-04-19T13:55:36.427" v="8545" actId="20577"/>
          <ac:spMkLst>
            <pc:docMk/>
            <pc:sldMk cId="4091542667" sldId="673"/>
            <ac:spMk id="3" creationId="{80FC59CE-1D3F-43AD-82D7-7A2A7DF3CE85}"/>
          </ac:spMkLst>
        </pc:spChg>
        <pc:spChg chg="mod">
          <ac:chgData name="Laura Evanoff" userId="29248066-3d6b-4dc2-954f-3c2b70840461" providerId="ADAL" clId="{48567261-E4B8-4137-94FC-A11F8059DFC3}" dt="2023-04-19T13:43:02.088" v="8369"/>
          <ac:spMkLst>
            <pc:docMk/>
            <pc:sldMk cId="4091542667" sldId="673"/>
            <ac:spMk id="4" creationId="{43BF6F53-FF5F-4E0A-9410-44E69F106A95}"/>
          </ac:spMkLst>
        </pc:spChg>
        <pc:picChg chg="add mod">
          <ac:chgData name="Laura Evanoff" userId="29248066-3d6b-4dc2-954f-3c2b70840461" providerId="ADAL" clId="{48567261-E4B8-4137-94FC-A11F8059DFC3}" dt="2023-04-19T13:55:18.278" v="8529" actId="1076"/>
          <ac:picMkLst>
            <pc:docMk/>
            <pc:sldMk cId="4091542667" sldId="673"/>
            <ac:picMk id="7" creationId="{285AC898-52BE-A34A-9F33-39CFA41B73FA}"/>
          </ac:picMkLst>
        </pc:picChg>
        <pc:picChg chg="add mod">
          <ac:chgData name="Laura Evanoff" userId="29248066-3d6b-4dc2-954f-3c2b70840461" providerId="ADAL" clId="{48567261-E4B8-4137-94FC-A11F8059DFC3}" dt="2023-04-19T13:55:19.829" v="8530" actId="1076"/>
          <ac:picMkLst>
            <pc:docMk/>
            <pc:sldMk cId="4091542667" sldId="673"/>
            <ac:picMk id="9" creationId="{A4001226-9E74-159D-54D4-DFB958C8E762}"/>
          </ac:picMkLst>
        </pc:picChg>
        <pc:picChg chg="add mod">
          <ac:chgData name="Laura Evanoff" userId="29248066-3d6b-4dc2-954f-3c2b70840461" providerId="ADAL" clId="{48567261-E4B8-4137-94FC-A11F8059DFC3}" dt="2023-04-19T13:55:21.878" v="8531" actId="1076"/>
          <ac:picMkLst>
            <pc:docMk/>
            <pc:sldMk cId="4091542667" sldId="673"/>
            <ac:picMk id="11" creationId="{1C14ABAD-5135-6BEE-8C43-63BC6166DEF6}"/>
          </ac:picMkLst>
        </pc:picChg>
        <pc:picChg chg="add mod">
          <ac:chgData name="Laura Evanoff" userId="29248066-3d6b-4dc2-954f-3c2b70840461" providerId="ADAL" clId="{48567261-E4B8-4137-94FC-A11F8059DFC3}" dt="2023-04-19T13:55:40.361" v="8546" actId="1076"/>
          <ac:picMkLst>
            <pc:docMk/>
            <pc:sldMk cId="4091542667" sldId="673"/>
            <ac:picMk id="13" creationId="{DED23EF6-3270-EA68-59CF-14AD8D7D4CF8}"/>
          </ac:picMkLst>
        </pc:picChg>
      </pc:sldChg>
      <pc:sldChg chg="del">
        <pc:chgData name="Laura Evanoff" userId="29248066-3d6b-4dc2-954f-3c2b70840461" providerId="ADAL" clId="{48567261-E4B8-4137-94FC-A11F8059DFC3}" dt="2023-04-18T22:37:51.211" v="7894" actId="2696"/>
        <pc:sldMkLst>
          <pc:docMk/>
          <pc:sldMk cId="3597164308" sldId="679"/>
        </pc:sldMkLst>
      </pc:sldChg>
      <pc:sldChg chg="del">
        <pc:chgData name="Laura Evanoff" userId="29248066-3d6b-4dc2-954f-3c2b70840461" providerId="ADAL" clId="{48567261-E4B8-4137-94FC-A11F8059DFC3}" dt="2023-04-18T17:48:12.903" v="4251" actId="47"/>
        <pc:sldMkLst>
          <pc:docMk/>
          <pc:sldMk cId="845650581" sldId="695"/>
        </pc:sldMkLst>
      </pc:sldChg>
      <pc:sldChg chg="del">
        <pc:chgData name="Laura Evanoff" userId="29248066-3d6b-4dc2-954f-3c2b70840461" providerId="ADAL" clId="{48567261-E4B8-4137-94FC-A11F8059DFC3}" dt="2023-04-18T22:35:45.520" v="7865" actId="47"/>
        <pc:sldMkLst>
          <pc:docMk/>
          <pc:sldMk cId="0" sldId="696"/>
        </pc:sldMkLst>
      </pc:sldChg>
      <pc:sldChg chg="del">
        <pc:chgData name="Laura Evanoff" userId="29248066-3d6b-4dc2-954f-3c2b70840461" providerId="ADAL" clId="{48567261-E4B8-4137-94FC-A11F8059DFC3}" dt="2023-04-18T22:35:48.849" v="7866" actId="47"/>
        <pc:sldMkLst>
          <pc:docMk/>
          <pc:sldMk cId="0" sldId="697"/>
        </pc:sldMkLst>
      </pc:sldChg>
      <pc:sldChg chg="del">
        <pc:chgData name="Laura Evanoff" userId="29248066-3d6b-4dc2-954f-3c2b70840461" providerId="ADAL" clId="{48567261-E4B8-4137-94FC-A11F8059DFC3}" dt="2023-04-19T16:55:45.151" v="12232" actId="47"/>
        <pc:sldMkLst>
          <pc:docMk/>
          <pc:sldMk cId="0" sldId="698"/>
        </pc:sldMkLst>
      </pc:sldChg>
      <pc:sldChg chg="modSp del mod">
        <pc:chgData name="Laura Evanoff" userId="29248066-3d6b-4dc2-954f-3c2b70840461" providerId="ADAL" clId="{48567261-E4B8-4137-94FC-A11F8059DFC3}" dt="2023-04-18T22:37:36.095" v="7893" actId="2696"/>
        <pc:sldMkLst>
          <pc:docMk/>
          <pc:sldMk cId="0" sldId="699"/>
        </pc:sldMkLst>
        <pc:picChg chg="mod">
          <ac:chgData name="Laura Evanoff" userId="29248066-3d6b-4dc2-954f-3c2b70840461" providerId="ADAL" clId="{48567261-E4B8-4137-94FC-A11F8059DFC3}" dt="2023-04-18T17:50:53.705" v="4256" actId="1076"/>
          <ac:picMkLst>
            <pc:docMk/>
            <pc:sldMk cId="0" sldId="699"/>
            <ac:picMk id="2" creationId="{00000000-0000-0000-0000-000000000000}"/>
          </ac:picMkLst>
        </pc:picChg>
      </pc:sldChg>
      <pc:sldChg chg="modSp del mod ord">
        <pc:chgData name="Laura Evanoff" userId="29248066-3d6b-4dc2-954f-3c2b70840461" providerId="ADAL" clId="{48567261-E4B8-4137-94FC-A11F8059DFC3}" dt="2023-04-19T16:40:22.909" v="10982" actId="2696"/>
        <pc:sldMkLst>
          <pc:docMk/>
          <pc:sldMk cId="0" sldId="700"/>
        </pc:sldMkLst>
        <pc:spChg chg="mod">
          <ac:chgData name="Laura Evanoff" userId="29248066-3d6b-4dc2-954f-3c2b70840461" providerId="ADAL" clId="{48567261-E4B8-4137-94FC-A11F8059DFC3}" dt="2023-04-18T22:36:47.830" v="7888" actId="1076"/>
          <ac:spMkLst>
            <pc:docMk/>
            <pc:sldMk cId="0" sldId="700"/>
            <ac:spMk id="41" creationId="{00000000-0000-0000-0000-000000000000}"/>
          </ac:spMkLst>
        </pc:spChg>
        <pc:spChg chg="mod">
          <ac:chgData name="Laura Evanoff" userId="29248066-3d6b-4dc2-954f-3c2b70840461" providerId="ADAL" clId="{48567261-E4B8-4137-94FC-A11F8059DFC3}" dt="2023-04-18T22:36:45.313" v="7887" actId="1076"/>
          <ac:spMkLst>
            <pc:docMk/>
            <pc:sldMk cId="0" sldId="700"/>
            <ac:spMk id="42" creationId="{00000000-0000-0000-0000-000000000000}"/>
          </ac:spMkLst>
        </pc:spChg>
        <pc:spChg chg="mod">
          <ac:chgData name="Laura Evanoff" userId="29248066-3d6b-4dc2-954f-3c2b70840461" providerId="ADAL" clId="{48567261-E4B8-4137-94FC-A11F8059DFC3}" dt="2023-04-18T22:36:14.614" v="7868" actId="14100"/>
          <ac:spMkLst>
            <pc:docMk/>
            <pc:sldMk cId="0" sldId="700"/>
            <ac:spMk id="44" creationId="{00000000-0000-0000-0000-000000000000}"/>
          </ac:spMkLst>
        </pc:spChg>
        <pc:picChg chg="mod">
          <ac:chgData name="Laura Evanoff" userId="29248066-3d6b-4dc2-954f-3c2b70840461" providerId="ADAL" clId="{48567261-E4B8-4137-94FC-A11F8059DFC3}" dt="2023-04-18T22:36:09.948" v="7867" actId="14100"/>
          <ac:picMkLst>
            <pc:docMk/>
            <pc:sldMk cId="0" sldId="700"/>
            <ac:picMk id="43" creationId="{00000000-0000-0000-0000-000000000000}"/>
          </ac:picMkLst>
        </pc:picChg>
      </pc:sldChg>
      <pc:sldChg chg="delSp modSp mod ord">
        <pc:chgData name="Laura Evanoff" userId="29248066-3d6b-4dc2-954f-3c2b70840461" providerId="ADAL" clId="{48567261-E4B8-4137-94FC-A11F8059DFC3}" dt="2023-04-19T16:43:13.049" v="11186" actId="478"/>
        <pc:sldMkLst>
          <pc:docMk/>
          <pc:sldMk cId="0" sldId="701"/>
        </pc:sldMkLst>
        <pc:spChg chg="del mod">
          <ac:chgData name="Laura Evanoff" userId="29248066-3d6b-4dc2-954f-3c2b70840461" providerId="ADAL" clId="{48567261-E4B8-4137-94FC-A11F8059DFC3}" dt="2023-04-19T16:43:13.049" v="11186" actId="478"/>
          <ac:spMkLst>
            <pc:docMk/>
            <pc:sldMk cId="0" sldId="701"/>
            <ac:spMk id="43" creationId="{00000000-0000-0000-0000-000000000000}"/>
          </ac:spMkLst>
        </pc:spChg>
      </pc:sldChg>
      <pc:sldChg chg="del">
        <pc:chgData name="Laura Evanoff" userId="29248066-3d6b-4dc2-954f-3c2b70840461" providerId="ADAL" clId="{48567261-E4B8-4137-94FC-A11F8059DFC3}" dt="2023-04-18T17:48:36.552" v="4255" actId="47"/>
        <pc:sldMkLst>
          <pc:docMk/>
          <pc:sldMk cId="0" sldId="702"/>
        </pc:sldMkLst>
      </pc:sldChg>
      <pc:sldChg chg="del">
        <pc:chgData name="Laura Evanoff" userId="29248066-3d6b-4dc2-954f-3c2b70840461" providerId="ADAL" clId="{48567261-E4B8-4137-94FC-A11F8059DFC3}" dt="2023-04-18T17:48:26.702" v="4254" actId="47"/>
        <pc:sldMkLst>
          <pc:docMk/>
          <pc:sldMk cId="0" sldId="703"/>
        </pc:sldMkLst>
      </pc:sldChg>
      <pc:sldChg chg="del">
        <pc:chgData name="Laura Evanoff" userId="29248066-3d6b-4dc2-954f-3c2b70840461" providerId="ADAL" clId="{48567261-E4B8-4137-94FC-A11F8059DFC3}" dt="2023-04-19T17:02:25.241" v="12282" actId="47"/>
        <pc:sldMkLst>
          <pc:docMk/>
          <pc:sldMk cId="0" sldId="704"/>
        </pc:sldMkLst>
      </pc:sldChg>
      <pc:sldChg chg="new del">
        <pc:chgData name="Laura Evanoff" userId="29248066-3d6b-4dc2-954f-3c2b70840461" providerId="ADAL" clId="{48567261-E4B8-4137-94FC-A11F8059DFC3}" dt="2023-04-18T22:41:11.370" v="7945" actId="2696"/>
        <pc:sldMkLst>
          <pc:docMk/>
          <pc:sldMk cId="2202703488" sldId="705"/>
        </pc:sldMkLst>
      </pc:sldChg>
      <pc:sldChg chg="addSp delSp modSp add mod ord">
        <pc:chgData name="Laura Evanoff" userId="29248066-3d6b-4dc2-954f-3c2b70840461" providerId="ADAL" clId="{48567261-E4B8-4137-94FC-A11F8059DFC3}" dt="2023-04-19T16:11:22.828" v="8984" actId="478"/>
        <pc:sldMkLst>
          <pc:docMk/>
          <pc:sldMk cId="2229903190" sldId="706"/>
        </pc:sldMkLst>
        <pc:spChg chg="del">
          <ac:chgData name="Laura Evanoff" userId="29248066-3d6b-4dc2-954f-3c2b70840461" providerId="ADAL" clId="{48567261-E4B8-4137-94FC-A11F8059DFC3}" dt="2023-04-18T20:14:05.782" v="4299" actId="478"/>
          <ac:spMkLst>
            <pc:docMk/>
            <pc:sldMk cId="2229903190" sldId="706"/>
            <ac:spMk id="45" creationId="{00000000-0000-0000-0000-000000000000}"/>
          </ac:spMkLst>
        </pc:spChg>
        <pc:spChg chg="mod">
          <ac:chgData name="Laura Evanoff" userId="29248066-3d6b-4dc2-954f-3c2b70840461" providerId="ADAL" clId="{48567261-E4B8-4137-94FC-A11F8059DFC3}" dt="2023-04-18T21:41:36.586" v="4604" actId="20577"/>
          <ac:spMkLst>
            <pc:docMk/>
            <pc:sldMk cId="2229903190" sldId="706"/>
            <ac:spMk id="46" creationId="{00000000-0000-0000-0000-000000000000}"/>
          </ac:spMkLst>
        </pc:spChg>
        <pc:spChg chg="mod topLvl">
          <ac:chgData name="Laura Evanoff" userId="29248066-3d6b-4dc2-954f-3c2b70840461" providerId="ADAL" clId="{48567261-E4B8-4137-94FC-A11F8059DFC3}" dt="2023-04-18T21:40:12.624" v="4444" actId="14100"/>
          <ac:spMkLst>
            <pc:docMk/>
            <pc:sldMk cId="2229903190" sldId="706"/>
            <ac:spMk id="48" creationId="{00000000-0000-0000-0000-000000000000}"/>
          </ac:spMkLst>
        </pc:spChg>
        <pc:spChg chg="del mod topLvl">
          <ac:chgData name="Laura Evanoff" userId="29248066-3d6b-4dc2-954f-3c2b70840461" providerId="ADAL" clId="{48567261-E4B8-4137-94FC-A11F8059DFC3}" dt="2023-04-18T21:40:09.355" v="4443" actId="478"/>
          <ac:spMkLst>
            <pc:docMk/>
            <pc:sldMk cId="2229903190" sldId="706"/>
            <ac:spMk id="49" creationId="{00000000-0000-0000-0000-000000000000}"/>
          </ac:spMkLst>
        </pc:spChg>
        <pc:spChg chg="mod">
          <ac:chgData name="Laura Evanoff" userId="29248066-3d6b-4dc2-954f-3c2b70840461" providerId="ADAL" clId="{48567261-E4B8-4137-94FC-A11F8059DFC3}" dt="2023-04-18T21:40:26.255" v="4478" actId="20577"/>
          <ac:spMkLst>
            <pc:docMk/>
            <pc:sldMk cId="2229903190" sldId="706"/>
            <ac:spMk id="51" creationId="{00000000-0000-0000-0000-000000000000}"/>
          </ac:spMkLst>
        </pc:spChg>
        <pc:spChg chg="mod">
          <ac:chgData name="Laura Evanoff" userId="29248066-3d6b-4dc2-954f-3c2b70840461" providerId="ADAL" clId="{48567261-E4B8-4137-94FC-A11F8059DFC3}" dt="2023-04-18T21:40:37.422" v="4481" actId="20577"/>
          <ac:spMkLst>
            <pc:docMk/>
            <pc:sldMk cId="2229903190" sldId="706"/>
            <ac:spMk id="52" creationId="{00000000-0000-0000-0000-000000000000}"/>
          </ac:spMkLst>
        </pc:spChg>
        <pc:spChg chg="mod topLvl">
          <ac:chgData name="Laura Evanoff" userId="29248066-3d6b-4dc2-954f-3c2b70840461" providerId="ADAL" clId="{48567261-E4B8-4137-94FC-A11F8059DFC3}" dt="2023-04-19T16:11:22.828" v="8984" actId="478"/>
          <ac:spMkLst>
            <pc:docMk/>
            <pc:sldMk cId="2229903190" sldId="706"/>
            <ac:spMk id="54" creationId="{00000000-0000-0000-0000-000000000000}"/>
          </ac:spMkLst>
        </pc:spChg>
        <pc:spChg chg="del mod topLvl">
          <ac:chgData name="Laura Evanoff" userId="29248066-3d6b-4dc2-954f-3c2b70840461" providerId="ADAL" clId="{48567261-E4B8-4137-94FC-A11F8059DFC3}" dt="2023-04-19T16:11:22.828" v="8984" actId="478"/>
          <ac:spMkLst>
            <pc:docMk/>
            <pc:sldMk cId="2229903190" sldId="706"/>
            <ac:spMk id="55" creationId="{00000000-0000-0000-0000-000000000000}"/>
          </ac:spMkLst>
        </pc:spChg>
        <pc:spChg chg="del mod">
          <ac:chgData name="Laura Evanoff" userId="29248066-3d6b-4dc2-954f-3c2b70840461" providerId="ADAL" clId="{48567261-E4B8-4137-94FC-A11F8059DFC3}" dt="2023-04-18T21:41:28.903" v="4596" actId="478"/>
          <ac:spMkLst>
            <pc:docMk/>
            <pc:sldMk cId="2229903190" sldId="706"/>
            <ac:spMk id="56" creationId="{00000000-0000-0000-0000-000000000000}"/>
          </ac:spMkLst>
        </pc:spChg>
        <pc:grpChg chg="del">
          <ac:chgData name="Laura Evanoff" userId="29248066-3d6b-4dc2-954f-3c2b70840461" providerId="ADAL" clId="{48567261-E4B8-4137-94FC-A11F8059DFC3}" dt="2023-04-18T20:14:13.340" v="4300" actId="478"/>
          <ac:grpSpMkLst>
            <pc:docMk/>
            <pc:sldMk cId="2229903190" sldId="706"/>
            <ac:grpSpMk id="2" creationId="{00000000-0000-0000-0000-000000000000}"/>
          </ac:grpSpMkLst>
        </pc:grpChg>
        <pc:grpChg chg="del">
          <ac:chgData name="Laura Evanoff" userId="29248066-3d6b-4dc2-954f-3c2b70840461" providerId="ADAL" clId="{48567261-E4B8-4137-94FC-A11F8059DFC3}" dt="2023-04-18T21:40:09.355" v="4443" actId="478"/>
          <ac:grpSpMkLst>
            <pc:docMk/>
            <pc:sldMk cId="2229903190" sldId="706"/>
            <ac:grpSpMk id="47" creationId="{00000000-0000-0000-0000-000000000000}"/>
          </ac:grpSpMkLst>
        </pc:grpChg>
        <pc:grpChg chg="add del">
          <ac:chgData name="Laura Evanoff" userId="29248066-3d6b-4dc2-954f-3c2b70840461" providerId="ADAL" clId="{48567261-E4B8-4137-94FC-A11F8059DFC3}" dt="2023-04-18T21:40:34.689" v="4480" actId="478"/>
          <ac:grpSpMkLst>
            <pc:docMk/>
            <pc:sldMk cId="2229903190" sldId="706"/>
            <ac:grpSpMk id="50" creationId="{00000000-0000-0000-0000-000000000000}"/>
          </ac:grpSpMkLst>
        </pc:grpChg>
        <pc:grpChg chg="del">
          <ac:chgData name="Laura Evanoff" userId="29248066-3d6b-4dc2-954f-3c2b70840461" providerId="ADAL" clId="{48567261-E4B8-4137-94FC-A11F8059DFC3}" dt="2023-04-19T16:11:22.828" v="8984" actId="478"/>
          <ac:grpSpMkLst>
            <pc:docMk/>
            <pc:sldMk cId="2229903190" sldId="706"/>
            <ac:grpSpMk id="53" creationId="{00000000-0000-0000-0000-000000000000}"/>
          </ac:grpSpMkLst>
        </pc:grpChg>
      </pc:sldChg>
      <pc:sldChg chg="modSp add del mod ord">
        <pc:chgData name="Laura Evanoff" userId="29248066-3d6b-4dc2-954f-3c2b70840461" providerId="ADAL" clId="{48567261-E4B8-4137-94FC-A11F8059DFC3}" dt="2023-04-18T21:49:25.619" v="5158" actId="2696"/>
        <pc:sldMkLst>
          <pc:docMk/>
          <pc:sldMk cId="4283840073" sldId="707"/>
        </pc:sldMkLst>
        <pc:spChg chg="mod">
          <ac:chgData name="Laura Evanoff" userId="29248066-3d6b-4dc2-954f-3c2b70840461" providerId="ADAL" clId="{48567261-E4B8-4137-94FC-A11F8059DFC3}" dt="2023-04-18T16:39:03.500" v="328" actId="5793"/>
          <ac:spMkLst>
            <pc:docMk/>
            <pc:sldMk cId="4283840073" sldId="707"/>
            <ac:spMk id="2" creationId="{F22CDD93-DC41-485D-94D2-CAA3F20C82B9}"/>
          </ac:spMkLst>
        </pc:spChg>
        <pc:spChg chg="mod">
          <ac:chgData name="Laura Evanoff" userId="29248066-3d6b-4dc2-954f-3c2b70840461" providerId="ADAL" clId="{48567261-E4B8-4137-94FC-A11F8059DFC3}" dt="2023-04-18T16:39:14.118" v="330" actId="27636"/>
          <ac:spMkLst>
            <pc:docMk/>
            <pc:sldMk cId="4283840073" sldId="707"/>
            <ac:spMk id="3" creationId="{80FC59CE-1D3F-43AD-82D7-7A2A7DF3CE85}"/>
          </ac:spMkLst>
        </pc:spChg>
      </pc:sldChg>
      <pc:sldChg chg="modSp add del mod">
        <pc:chgData name="Laura Evanoff" userId="29248066-3d6b-4dc2-954f-3c2b70840461" providerId="ADAL" clId="{48567261-E4B8-4137-94FC-A11F8059DFC3}" dt="2023-04-19T16:43:45.794" v="11187" actId="2696"/>
        <pc:sldMkLst>
          <pc:docMk/>
          <pc:sldMk cId="2180401942" sldId="708"/>
        </pc:sldMkLst>
        <pc:spChg chg="mod">
          <ac:chgData name="Laura Evanoff" userId="29248066-3d6b-4dc2-954f-3c2b70840461" providerId="ADAL" clId="{48567261-E4B8-4137-94FC-A11F8059DFC3}" dt="2023-04-18T16:39:48.016" v="362" actId="20577"/>
          <ac:spMkLst>
            <pc:docMk/>
            <pc:sldMk cId="2180401942" sldId="708"/>
            <ac:spMk id="2" creationId="{F22CDD93-DC41-485D-94D2-CAA3F20C82B9}"/>
          </ac:spMkLst>
        </pc:spChg>
        <pc:spChg chg="mod">
          <ac:chgData name="Laura Evanoff" userId="29248066-3d6b-4dc2-954f-3c2b70840461" providerId="ADAL" clId="{48567261-E4B8-4137-94FC-A11F8059DFC3}" dt="2023-04-18T16:39:37.567" v="332"/>
          <ac:spMkLst>
            <pc:docMk/>
            <pc:sldMk cId="2180401942" sldId="708"/>
            <ac:spMk id="3" creationId="{80FC59CE-1D3F-43AD-82D7-7A2A7DF3CE85}"/>
          </ac:spMkLst>
        </pc:spChg>
      </pc:sldChg>
      <pc:sldChg chg="addSp delSp modSp add del mod ord setBg">
        <pc:chgData name="Laura Evanoff" userId="29248066-3d6b-4dc2-954f-3c2b70840461" providerId="ADAL" clId="{48567261-E4B8-4137-94FC-A11F8059DFC3}" dt="2023-04-19T16:55:41.331" v="12231" actId="47"/>
        <pc:sldMkLst>
          <pc:docMk/>
          <pc:sldMk cId="2062968768" sldId="709"/>
        </pc:sldMkLst>
        <pc:spChg chg="mod">
          <ac:chgData name="Laura Evanoff" userId="29248066-3d6b-4dc2-954f-3c2b70840461" providerId="ADAL" clId="{48567261-E4B8-4137-94FC-A11F8059DFC3}" dt="2023-04-18T16:48:13.730" v="549" actId="26606"/>
          <ac:spMkLst>
            <pc:docMk/>
            <pc:sldMk cId="2062968768" sldId="709"/>
            <ac:spMk id="2" creationId="{F22CDD93-DC41-485D-94D2-CAA3F20C82B9}"/>
          </ac:spMkLst>
        </pc:spChg>
        <pc:spChg chg="del mod">
          <ac:chgData name="Laura Evanoff" userId="29248066-3d6b-4dc2-954f-3c2b70840461" providerId="ADAL" clId="{48567261-E4B8-4137-94FC-A11F8059DFC3}" dt="2023-04-18T16:48:13.730" v="549" actId="26606"/>
          <ac:spMkLst>
            <pc:docMk/>
            <pc:sldMk cId="2062968768" sldId="709"/>
            <ac:spMk id="3" creationId="{80FC59CE-1D3F-43AD-82D7-7A2A7DF3CE85}"/>
          </ac:spMkLst>
        </pc:spChg>
        <pc:spChg chg="mod">
          <ac:chgData name="Laura Evanoff" userId="29248066-3d6b-4dc2-954f-3c2b70840461" providerId="ADAL" clId="{48567261-E4B8-4137-94FC-A11F8059DFC3}" dt="2023-04-18T16:48:13.730" v="549" actId="26606"/>
          <ac:spMkLst>
            <pc:docMk/>
            <pc:sldMk cId="2062968768" sldId="709"/>
            <ac:spMk id="4" creationId="{43BF6F53-FF5F-4E0A-9410-44E69F106A95}"/>
          </ac:spMkLst>
        </pc:spChg>
        <pc:spChg chg="mod">
          <ac:chgData name="Laura Evanoff" userId="29248066-3d6b-4dc2-954f-3c2b70840461" providerId="ADAL" clId="{48567261-E4B8-4137-94FC-A11F8059DFC3}" dt="2023-04-18T16:48:13.730" v="549" actId="26606"/>
          <ac:spMkLst>
            <pc:docMk/>
            <pc:sldMk cId="2062968768" sldId="709"/>
            <ac:spMk id="5" creationId="{CAE4AF78-5777-4CDB-AF20-CA0BACA2D8FD}"/>
          </ac:spMkLst>
        </pc:spChg>
        <pc:spChg chg="add">
          <ac:chgData name="Laura Evanoff" userId="29248066-3d6b-4dc2-954f-3c2b70840461" providerId="ADAL" clId="{48567261-E4B8-4137-94FC-A11F8059DFC3}" dt="2023-04-18T16:48:13.730" v="549" actId="26606"/>
          <ac:spMkLst>
            <pc:docMk/>
            <pc:sldMk cId="2062968768" sldId="709"/>
            <ac:spMk id="11" creationId="{BACC6370-2D7E-4714-9D71-7542949D7D5D}"/>
          </ac:spMkLst>
        </pc:spChg>
        <pc:spChg chg="add">
          <ac:chgData name="Laura Evanoff" userId="29248066-3d6b-4dc2-954f-3c2b70840461" providerId="ADAL" clId="{48567261-E4B8-4137-94FC-A11F8059DFC3}" dt="2023-04-18T16:48:13.730" v="549" actId="26606"/>
          <ac:spMkLst>
            <pc:docMk/>
            <pc:sldMk cId="2062968768" sldId="709"/>
            <ac:spMk id="13" creationId="{F68B3F68-107C-434F-AA38-110D5EA91B85}"/>
          </ac:spMkLst>
        </pc:spChg>
        <pc:spChg chg="add">
          <ac:chgData name="Laura Evanoff" userId="29248066-3d6b-4dc2-954f-3c2b70840461" providerId="ADAL" clId="{48567261-E4B8-4137-94FC-A11F8059DFC3}" dt="2023-04-18T16:48:13.730" v="549" actId="26606"/>
          <ac:spMkLst>
            <pc:docMk/>
            <pc:sldMk cId="2062968768" sldId="709"/>
            <ac:spMk id="15" creationId="{AAD0DBB9-1A4B-4391-81D4-CB19F9AB918A}"/>
          </ac:spMkLst>
        </pc:spChg>
        <pc:spChg chg="add">
          <ac:chgData name="Laura Evanoff" userId="29248066-3d6b-4dc2-954f-3c2b70840461" providerId="ADAL" clId="{48567261-E4B8-4137-94FC-A11F8059DFC3}" dt="2023-04-18T16:48:13.730" v="549" actId="26606"/>
          <ac:spMkLst>
            <pc:docMk/>
            <pc:sldMk cId="2062968768" sldId="709"/>
            <ac:spMk id="17" creationId="{063BBA22-50EA-4C4D-BE05-F1CE4E63AA56}"/>
          </ac:spMkLst>
        </pc:spChg>
        <pc:graphicFrameChg chg="add mod">
          <ac:chgData name="Laura Evanoff" userId="29248066-3d6b-4dc2-954f-3c2b70840461" providerId="ADAL" clId="{48567261-E4B8-4137-94FC-A11F8059DFC3}" dt="2023-04-18T16:48:23.067" v="558" actId="20577"/>
          <ac:graphicFrameMkLst>
            <pc:docMk/>
            <pc:sldMk cId="2062968768" sldId="709"/>
            <ac:graphicFrameMk id="7" creationId="{22BF2DFD-2405-A2C0-C0F6-8F6DA6ABA36E}"/>
          </ac:graphicFrameMkLst>
        </pc:graphicFrameChg>
      </pc:sldChg>
      <pc:sldChg chg="modSp add del mod">
        <pc:chgData name="Laura Evanoff" userId="29248066-3d6b-4dc2-954f-3c2b70840461" providerId="ADAL" clId="{48567261-E4B8-4137-94FC-A11F8059DFC3}" dt="2023-04-18T22:39:55.178" v="7938" actId="2696"/>
        <pc:sldMkLst>
          <pc:docMk/>
          <pc:sldMk cId="3161999059" sldId="710"/>
        </pc:sldMkLst>
        <pc:spChg chg="mod">
          <ac:chgData name="Laura Evanoff" userId="29248066-3d6b-4dc2-954f-3c2b70840461" providerId="ADAL" clId="{48567261-E4B8-4137-94FC-A11F8059DFC3}" dt="2023-04-18T16:40:56.034" v="420" actId="20577"/>
          <ac:spMkLst>
            <pc:docMk/>
            <pc:sldMk cId="3161999059" sldId="710"/>
            <ac:spMk id="2" creationId="{F22CDD93-DC41-485D-94D2-CAA3F20C82B9}"/>
          </ac:spMkLst>
        </pc:spChg>
        <pc:spChg chg="mod">
          <ac:chgData name="Laura Evanoff" userId="29248066-3d6b-4dc2-954f-3c2b70840461" providerId="ADAL" clId="{48567261-E4B8-4137-94FC-A11F8059DFC3}" dt="2023-04-18T16:41:07.846" v="422"/>
          <ac:spMkLst>
            <pc:docMk/>
            <pc:sldMk cId="3161999059" sldId="710"/>
            <ac:spMk id="3" creationId="{80FC59CE-1D3F-43AD-82D7-7A2A7DF3CE85}"/>
          </ac:spMkLst>
        </pc:spChg>
      </pc:sldChg>
      <pc:sldChg chg="delSp modSp new mod">
        <pc:chgData name="Laura Evanoff" userId="29248066-3d6b-4dc2-954f-3c2b70840461" providerId="ADAL" clId="{48567261-E4B8-4137-94FC-A11F8059DFC3}" dt="2023-04-19T17:08:39.786" v="12345" actId="478"/>
        <pc:sldMkLst>
          <pc:docMk/>
          <pc:sldMk cId="4089962245" sldId="711"/>
        </pc:sldMkLst>
        <pc:spChg chg="mod">
          <ac:chgData name="Laura Evanoff" userId="29248066-3d6b-4dc2-954f-3c2b70840461" providerId="ADAL" clId="{48567261-E4B8-4137-94FC-A11F8059DFC3}" dt="2023-04-18T16:41:31.228" v="437" actId="20577"/>
          <ac:spMkLst>
            <pc:docMk/>
            <pc:sldMk cId="4089962245" sldId="711"/>
            <ac:spMk id="2" creationId="{569189D8-BCA6-ABB4-7B7D-56BE43C6BE82}"/>
          </ac:spMkLst>
        </pc:spChg>
        <pc:spChg chg="mod">
          <ac:chgData name="Laura Evanoff" userId="29248066-3d6b-4dc2-954f-3c2b70840461" providerId="ADAL" clId="{48567261-E4B8-4137-94FC-A11F8059DFC3}" dt="2023-04-18T16:41:28.078" v="424"/>
          <ac:spMkLst>
            <pc:docMk/>
            <pc:sldMk cId="4089962245" sldId="711"/>
            <ac:spMk id="3" creationId="{6712086B-3057-FF55-F569-3D17C899A335}"/>
          </ac:spMkLst>
        </pc:spChg>
        <pc:spChg chg="del">
          <ac:chgData name="Laura Evanoff" userId="29248066-3d6b-4dc2-954f-3c2b70840461" providerId="ADAL" clId="{48567261-E4B8-4137-94FC-A11F8059DFC3}" dt="2023-04-19T17:08:39.786" v="12345" actId="478"/>
          <ac:spMkLst>
            <pc:docMk/>
            <pc:sldMk cId="4089962245" sldId="711"/>
            <ac:spMk id="4" creationId="{EE701F7B-64DA-317C-3F9E-EEE37588645A}"/>
          </ac:spMkLst>
        </pc:spChg>
      </pc:sldChg>
      <pc:sldChg chg="modSp new del mod modNotesTx">
        <pc:chgData name="Laura Evanoff" userId="29248066-3d6b-4dc2-954f-3c2b70840461" providerId="ADAL" clId="{48567261-E4B8-4137-94FC-A11F8059DFC3}" dt="2023-04-18T22:38:25.978" v="7897" actId="2696"/>
        <pc:sldMkLst>
          <pc:docMk/>
          <pc:sldMk cId="2626645961" sldId="712"/>
        </pc:sldMkLst>
        <pc:spChg chg="mod">
          <ac:chgData name="Laura Evanoff" userId="29248066-3d6b-4dc2-954f-3c2b70840461" providerId="ADAL" clId="{48567261-E4B8-4137-94FC-A11F8059DFC3}" dt="2023-04-18T16:42:41.875" v="463" actId="20577"/>
          <ac:spMkLst>
            <pc:docMk/>
            <pc:sldMk cId="2626645961" sldId="712"/>
            <ac:spMk id="2" creationId="{725C7A9C-EEDE-F778-C970-8BE350A10990}"/>
          </ac:spMkLst>
        </pc:spChg>
        <pc:spChg chg="mod">
          <ac:chgData name="Laura Evanoff" userId="29248066-3d6b-4dc2-954f-3c2b70840461" providerId="ADAL" clId="{48567261-E4B8-4137-94FC-A11F8059DFC3}" dt="2023-04-18T16:42:34.559" v="440" actId="27636"/>
          <ac:spMkLst>
            <pc:docMk/>
            <pc:sldMk cId="2626645961" sldId="712"/>
            <ac:spMk id="3" creationId="{96ADBCAF-EBC4-C4AC-437C-BC610451147F}"/>
          </ac:spMkLst>
        </pc:spChg>
      </pc:sldChg>
      <pc:sldChg chg="addSp delSp modSp new mod ord setBg modNotesTx">
        <pc:chgData name="Laura Evanoff" userId="29248066-3d6b-4dc2-954f-3c2b70840461" providerId="ADAL" clId="{48567261-E4B8-4137-94FC-A11F8059DFC3}" dt="2023-04-19T17:06:50.267" v="12336" actId="20577"/>
        <pc:sldMkLst>
          <pc:docMk/>
          <pc:sldMk cId="1099658752" sldId="713"/>
        </pc:sldMkLst>
        <pc:spChg chg="mod">
          <ac:chgData name="Laura Evanoff" userId="29248066-3d6b-4dc2-954f-3c2b70840461" providerId="ADAL" clId="{48567261-E4B8-4137-94FC-A11F8059DFC3}" dt="2023-04-18T21:47:49.144" v="5093" actId="207"/>
          <ac:spMkLst>
            <pc:docMk/>
            <pc:sldMk cId="1099658752" sldId="713"/>
            <ac:spMk id="2" creationId="{A109D8EC-D55C-9C02-0A36-C49ADCCEC41B}"/>
          </ac:spMkLst>
        </pc:spChg>
        <pc:spChg chg="mod ord">
          <ac:chgData name="Laura Evanoff" userId="29248066-3d6b-4dc2-954f-3c2b70840461" providerId="ADAL" clId="{48567261-E4B8-4137-94FC-A11F8059DFC3}" dt="2023-04-18T21:47:30.658" v="5075" actId="20577"/>
          <ac:spMkLst>
            <pc:docMk/>
            <pc:sldMk cId="1099658752" sldId="713"/>
            <ac:spMk id="3" creationId="{03AC58FD-3C2C-4BA3-6C23-F012DE85118C}"/>
          </ac:spMkLst>
        </pc:spChg>
        <pc:spChg chg="del mod">
          <ac:chgData name="Laura Evanoff" userId="29248066-3d6b-4dc2-954f-3c2b70840461" providerId="ADAL" clId="{48567261-E4B8-4137-94FC-A11F8059DFC3}" dt="2023-04-18T21:46:49.708" v="5013" actId="478"/>
          <ac:spMkLst>
            <pc:docMk/>
            <pc:sldMk cId="1099658752" sldId="713"/>
            <ac:spMk id="4" creationId="{CEE8E658-7BAE-0C4E-C827-EC674842E442}"/>
          </ac:spMkLst>
        </pc:spChg>
        <pc:spChg chg="mod">
          <ac:chgData name="Laura Evanoff" userId="29248066-3d6b-4dc2-954f-3c2b70840461" providerId="ADAL" clId="{48567261-E4B8-4137-94FC-A11F8059DFC3}" dt="2023-04-18T16:47:28.781" v="543" actId="26606"/>
          <ac:spMkLst>
            <pc:docMk/>
            <pc:sldMk cId="1099658752" sldId="713"/>
            <ac:spMk id="5" creationId="{38903ED0-0616-9D4F-28EC-53F419997596}"/>
          </ac:spMkLst>
        </pc:spChg>
        <pc:spChg chg="add del">
          <ac:chgData name="Laura Evanoff" userId="29248066-3d6b-4dc2-954f-3c2b70840461" providerId="ADAL" clId="{48567261-E4B8-4137-94FC-A11F8059DFC3}" dt="2023-04-18T16:47:28.781" v="543" actId="26606"/>
          <ac:spMkLst>
            <pc:docMk/>
            <pc:sldMk cId="1099658752" sldId="713"/>
            <ac:spMk id="12" creationId="{F13C74B1-5B17-4795-BED0-7140497B445A}"/>
          </ac:spMkLst>
        </pc:spChg>
        <pc:spChg chg="add del">
          <ac:chgData name="Laura Evanoff" userId="29248066-3d6b-4dc2-954f-3c2b70840461" providerId="ADAL" clId="{48567261-E4B8-4137-94FC-A11F8059DFC3}" dt="2023-04-18T16:47:28.781" v="543" actId="26606"/>
          <ac:spMkLst>
            <pc:docMk/>
            <pc:sldMk cId="1099658752" sldId="713"/>
            <ac:spMk id="14" creationId="{D4974D33-8DC5-464E-8C6D-BE58F0669C17}"/>
          </ac:spMkLst>
        </pc:spChg>
        <pc:spChg chg="add del">
          <ac:chgData name="Laura Evanoff" userId="29248066-3d6b-4dc2-954f-3c2b70840461" providerId="ADAL" clId="{48567261-E4B8-4137-94FC-A11F8059DFC3}" dt="2023-04-18T16:47:28.764" v="542" actId="26606"/>
          <ac:spMkLst>
            <pc:docMk/>
            <pc:sldMk cId="1099658752" sldId="713"/>
            <ac:spMk id="19" creationId="{743AA782-23D1-4521-8CAD-47662984AA08}"/>
          </ac:spMkLst>
        </pc:spChg>
        <pc:spChg chg="add del">
          <ac:chgData name="Laura Evanoff" userId="29248066-3d6b-4dc2-954f-3c2b70840461" providerId="ADAL" clId="{48567261-E4B8-4137-94FC-A11F8059DFC3}" dt="2023-04-18T16:47:28.764" v="542" actId="26606"/>
          <ac:spMkLst>
            <pc:docMk/>
            <pc:sldMk cId="1099658752" sldId="713"/>
            <ac:spMk id="21" creationId="{650D18FE-0824-4A46-B22C-A86B52E5780A}"/>
          </ac:spMkLst>
        </pc:spChg>
        <pc:spChg chg="add">
          <ac:chgData name="Laura Evanoff" userId="29248066-3d6b-4dc2-954f-3c2b70840461" providerId="ADAL" clId="{48567261-E4B8-4137-94FC-A11F8059DFC3}" dt="2023-04-18T16:47:28.781" v="543" actId="26606"/>
          <ac:spMkLst>
            <pc:docMk/>
            <pc:sldMk cId="1099658752" sldId="713"/>
            <ac:spMk id="23" creationId="{E5BBB0F9-6A59-4D02-A9C7-A2D6516684CE}"/>
          </ac:spMkLst>
        </pc:spChg>
        <pc:spChg chg="add">
          <ac:chgData name="Laura Evanoff" userId="29248066-3d6b-4dc2-954f-3c2b70840461" providerId="ADAL" clId="{48567261-E4B8-4137-94FC-A11F8059DFC3}" dt="2023-04-18T16:47:28.781" v="543" actId="26606"/>
          <ac:spMkLst>
            <pc:docMk/>
            <pc:sldMk cId="1099658752" sldId="713"/>
            <ac:spMk id="24" creationId="{E45CA849-654C-4173-AD99-B3A2528275F5}"/>
          </ac:spMkLst>
        </pc:spChg>
        <pc:spChg chg="add">
          <ac:chgData name="Laura Evanoff" userId="29248066-3d6b-4dc2-954f-3c2b70840461" providerId="ADAL" clId="{48567261-E4B8-4137-94FC-A11F8059DFC3}" dt="2023-04-18T16:47:28.781" v="543" actId="26606"/>
          <ac:spMkLst>
            <pc:docMk/>
            <pc:sldMk cId="1099658752" sldId="713"/>
            <ac:spMk id="25" creationId="{3E23A947-2D45-4208-AE2B-64948C87A3EB}"/>
          </ac:spMkLst>
        </pc:spChg>
        <pc:picChg chg="add mod ord">
          <ac:chgData name="Laura Evanoff" userId="29248066-3d6b-4dc2-954f-3c2b70840461" providerId="ADAL" clId="{48567261-E4B8-4137-94FC-A11F8059DFC3}" dt="2023-04-18T16:47:28.781" v="543" actId="26606"/>
          <ac:picMkLst>
            <pc:docMk/>
            <pc:sldMk cId="1099658752" sldId="713"/>
            <ac:picMk id="7" creationId="{744A5D4A-7D14-4EE4-5319-F306D2938AB9}"/>
          </ac:picMkLst>
        </pc:picChg>
      </pc:sldChg>
      <pc:sldChg chg="addSp delSp modSp new mod ord setBg modNotesTx">
        <pc:chgData name="Laura Evanoff" userId="29248066-3d6b-4dc2-954f-3c2b70840461" providerId="ADAL" clId="{48567261-E4B8-4137-94FC-A11F8059DFC3}" dt="2023-04-19T17:06:43.911" v="12335" actId="20577"/>
        <pc:sldMkLst>
          <pc:docMk/>
          <pc:sldMk cId="3592199618" sldId="714"/>
        </pc:sldMkLst>
        <pc:spChg chg="mod">
          <ac:chgData name="Laura Evanoff" userId="29248066-3d6b-4dc2-954f-3c2b70840461" providerId="ADAL" clId="{48567261-E4B8-4137-94FC-A11F8059DFC3}" dt="2023-04-19T16:19:14.594" v="9566" actId="403"/>
          <ac:spMkLst>
            <pc:docMk/>
            <pc:sldMk cId="3592199618" sldId="714"/>
            <ac:spMk id="2" creationId="{013F96F7-6896-67E2-E3A6-F19C7C140A10}"/>
          </ac:spMkLst>
        </pc:spChg>
        <pc:spChg chg="mod">
          <ac:chgData name="Laura Evanoff" userId="29248066-3d6b-4dc2-954f-3c2b70840461" providerId="ADAL" clId="{48567261-E4B8-4137-94FC-A11F8059DFC3}" dt="2023-04-19T16:18:55.231" v="9552" actId="26606"/>
          <ac:spMkLst>
            <pc:docMk/>
            <pc:sldMk cId="3592199618" sldId="714"/>
            <ac:spMk id="3" creationId="{2398E967-C01A-C45E-08CC-35BD33D718F4}"/>
          </ac:spMkLst>
        </pc:spChg>
        <pc:spChg chg="del">
          <ac:chgData name="Laura Evanoff" userId="29248066-3d6b-4dc2-954f-3c2b70840461" providerId="ADAL" clId="{48567261-E4B8-4137-94FC-A11F8059DFC3}" dt="2023-04-19T16:17:51.355" v="9548" actId="478"/>
          <ac:spMkLst>
            <pc:docMk/>
            <pc:sldMk cId="3592199618" sldId="714"/>
            <ac:spMk id="4" creationId="{3385DF2B-7FF8-B8BE-F416-BF9DE979F628}"/>
          </ac:spMkLst>
        </pc:spChg>
        <pc:spChg chg="mod">
          <ac:chgData name="Laura Evanoff" userId="29248066-3d6b-4dc2-954f-3c2b70840461" providerId="ADAL" clId="{48567261-E4B8-4137-94FC-A11F8059DFC3}" dt="2023-04-19T16:18:55.231" v="9552" actId="26606"/>
          <ac:spMkLst>
            <pc:docMk/>
            <pc:sldMk cId="3592199618" sldId="714"/>
            <ac:spMk id="5" creationId="{9EB3E404-747D-D265-CE47-BA40AA1018CD}"/>
          </ac:spMkLst>
        </pc:spChg>
        <pc:spChg chg="add">
          <ac:chgData name="Laura Evanoff" userId="29248066-3d6b-4dc2-954f-3c2b70840461" providerId="ADAL" clId="{48567261-E4B8-4137-94FC-A11F8059DFC3}" dt="2023-04-19T16:18:55.231" v="9552" actId="26606"/>
          <ac:spMkLst>
            <pc:docMk/>
            <pc:sldMk cId="3592199618" sldId="714"/>
            <ac:spMk id="10" creationId="{907EF6B7-1338-4443-8C46-6A318D952DFD}"/>
          </ac:spMkLst>
        </pc:spChg>
        <pc:spChg chg="add del">
          <ac:chgData name="Laura Evanoff" userId="29248066-3d6b-4dc2-954f-3c2b70840461" providerId="ADAL" clId="{48567261-E4B8-4137-94FC-A11F8059DFC3}" dt="2023-04-19T16:18:55.216" v="9551" actId="26606"/>
          <ac:spMkLst>
            <pc:docMk/>
            <pc:sldMk cId="3592199618" sldId="714"/>
            <ac:spMk id="11" creationId="{F13C74B1-5B17-4795-BED0-7140497B445A}"/>
          </ac:spMkLst>
        </pc:spChg>
        <pc:spChg chg="add">
          <ac:chgData name="Laura Evanoff" userId="29248066-3d6b-4dc2-954f-3c2b70840461" providerId="ADAL" clId="{48567261-E4B8-4137-94FC-A11F8059DFC3}" dt="2023-04-19T16:18:55.231" v="9552" actId="26606"/>
          <ac:spMkLst>
            <pc:docMk/>
            <pc:sldMk cId="3592199618" sldId="714"/>
            <ac:spMk id="12" creationId="{DAAE4CDD-124C-4DCF-9584-B6033B545DD5}"/>
          </ac:spMkLst>
        </pc:spChg>
        <pc:spChg chg="add del">
          <ac:chgData name="Laura Evanoff" userId="29248066-3d6b-4dc2-954f-3c2b70840461" providerId="ADAL" clId="{48567261-E4B8-4137-94FC-A11F8059DFC3}" dt="2023-04-19T16:18:55.216" v="9551" actId="26606"/>
          <ac:spMkLst>
            <pc:docMk/>
            <pc:sldMk cId="3592199618" sldId="714"/>
            <ac:spMk id="13" creationId="{D4974D33-8DC5-464E-8C6D-BE58F0669C17}"/>
          </ac:spMkLst>
        </pc:spChg>
        <pc:spChg chg="add">
          <ac:chgData name="Laura Evanoff" userId="29248066-3d6b-4dc2-954f-3c2b70840461" providerId="ADAL" clId="{48567261-E4B8-4137-94FC-A11F8059DFC3}" dt="2023-04-19T16:18:55.231" v="9552" actId="26606"/>
          <ac:spMkLst>
            <pc:docMk/>
            <pc:sldMk cId="3592199618" sldId="714"/>
            <ac:spMk id="14" creationId="{081E4A58-353D-44AE-B2FC-2A74E2E400F7}"/>
          </ac:spMkLst>
        </pc:spChg>
        <pc:picChg chg="add del">
          <ac:chgData name="Laura Evanoff" userId="29248066-3d6b-4dc2-954f-3c2b70840461" providerId="ADAL" clId="{48567261-E4B8-4137-94FC-A11F8059DFC3}" dt="2023-04-19T16:18:55.216" v="9551" actId="26606"/>
          <ac:picMkLst>
            <pc:docMk/>
            <pc:sldMk cId="3592199618" sldId="714"/>
            <ac:picMk id="7" creationId="{A392A255-27D3-371D-8E0E-BF38D5421C93}"/>
          </ac:picMkLst>
        </pc:picChg>
      </pc:sldChg>
      <pc:sldChg chg="addSp delSp modSp new del mod">
        <pc:chgData name="Laura Evanoff" userId="29248066-3d6b-4dc2-954f-3c2b70840461" providerId="ADAL" clId="{48567261-E4B8-4137-94FC-A11F8059DFC3}" dt="2023-04-19T16:54:35.508" v="12230" actId="47"/>
        <pc:sldMkLst>
          <pc:docMk/>
          <pc:sldMk cId="3900151145" sldId="715"/>
        </pc:sldMkLst>
        <pc:spChg chg="mod">
          <ac:chgData name="Laura Evanoff" userId="29248066-3d6b-4dc2-954f-3c2b70840461" providerId="ADAL" clId="{48567261-E4B8-4137-94FC-A11F8059DFC3}" dt="2023-04-18T22:38:53.575" v="7929" actId="5793"/>
          <ac:spMkLst>
            <pc:docMk/>
            <pc:sldMk cId="3900151145" sldId="715"/>
            <ac:spMk id="2" creationId="{47D43519-ECFF-74A9-C1BD-73350D4E6B8D}"/>
          </ac:spMkLst>
        </pc:spChg>
        <pc:spChg chg="del">
          <ac:chgData name="Laura Evanoff" userId="29248066-3d6b-4dc2-954f-3c2b70840461" providerId="ADAL" clId="{48567261-E4B8-4137-94FC-A11F8059DFC3}" dt="2023-04-18T16:49:26.127" v="560"/>
          <ac:spMkLst>
            <pc:docMk/>
            <pc:sldMk cId="3900151145" sldId="715"/>
            <ac:spMk id="3" creationId="{3A9D7E4B-830B-AFFD-2BE8-D5A23C34BAE0}"/>
          </ac:spMkLst>
        </pc:spChg>
        <pc:spChg chg="add mod">
          <ac:chgData name="Laura Evanoff" userId="29248066-3d6b-4dc2-954f-3c2b70840461" providerId="ADAL" clId="{48567261-E4B8-4137-94FC-A11F8059DFC3}" dt="2023-04-19T14:48:30.658" v="8813" actId="404"/>
          <ac:spMkLst>
            <pc:docMk/>
            <pc:sldMk cId="3900151145" sldId="715"/>
            <ac:spMk id="8" creationId="{BF57C5E3-511D-A5B3-49BC-924DC25347BC}"/>
          </ac:spMkLst>
        </pc:spChg>
        <pc:picChg chg="add mod">
          <ac:chgData name="Laura Evanoff" userId="29248066-3d6b-4dc2-954f-3c2b70840461" providerId="ADAL" clId="{48567261-E4B8-4137-94FC-A11F8059DFC3}" dt="2023-04-18T22:39:18.357" v="7935" actId="1076"/>
          <ac:picMkLst>
            <pc:docMk/>
            <pc:sldMk cId="3900151145" sldId="715"/>
            <ac:picMk id="6" creationId="{77768D95-6963-395F-FA5F-B3944289DD81}"/>
          </ac:picMkLst>
        </pc:picChg>
      </pc:sldChg>
      <pc:sldChg chg="modSp new del mod">
        <pc:chgData name="Laura Evanoff" userId="29248066-3d6b-4dc2-954f-3c2b70840461" providerId="ADAL" clId="{48567261-E4B8-4137-94FC-A11F8059DFC3}" dt="2023-04-18T22:45:55.747" v="8199" actId="2696"/>
        <pc:sldMkLst>
          <pc:docMk/>
          <pc:sldMk cId="2931183194" sldId="716"/>
        </pc:sldMkLst>
        <pc:spChg chg="mod">
          <ac:chgData name="Laura Evanoff" userId="29248066-3d6b-4dc2-954f-3c2b70840461" providerId="ADAL" clId="{48567261-E4B8-4137-94FC-A11F8059DFC3}" dt="2023-04-18T17:02:23.821" v="577" actId="20577"/>
          <ac:spMkLst>
            <pc:docMk/>
            <pc:sldMk cId="2931183194" sldId="716"/>
            <ac:spMk id="3" creationId="{EF520FEF-C620-DF45-0045-0AE738A5F320}"/>
          </ac:spMkLst>
        </pc:spChg>
      </pc:sldChg>
      <pc:sldChg chg="delSp modSp new mod ord">
        <pc:chgData name="Laura Evanoff" userId="29248066-3d6b-4dc2-954f-3c2b70840461" providerId="ADAL" clId="{48567261-E4B8-4137-94FC-A11F8059DFC3}" dt="2023-04-19T17:07:52.985" v="12342" actId="478"/>
        <pc:sldMkLst>
          <pc:docMk/>
          <pc:sldMk cId="2457077328" sldId="717"/>
        </pc:sldMkLst>
        <pc:spChg chg="mod">
          <ac:chgData name="Laura Evanoff" userId="29248066-3d6b-4dc2-954f-3c2b70840461" providerId="ADAL" clId="{48567261-E4B8-4137-94FC-A11F8059DFC3}" dt="2023-04-18T17:02:48.756" v="604" actId="20577"/>
          <ac:spMkLst>
            <pc:docMk/>
            <pc:sldMk cId="2457077328" sldId="717"/>
            <ac:spMk id="2" creationId="{0759AD0A-F998-54E8-12F6-CDB328AB7D42}"/>
          </ac:spMkLst>
        </pc:spChg>
        <pc:spChg chg="mod">
          <ac:chgData name="Laura Evanoff" userId="29248066-3d6b-4dc2-954f-3c2b70840461" providerId="ADAL" clId="{48567261-E4B8-4137-94FC-A11F8059DFC3}" dt="2023-04-19T16:42:49.248" v="11184" actId="27636"/>
          <ac:spMkLst>
            <pc:docMk/>
            <pc:sldMk cId="2457077328" sldId="717"/>
            <ac:spMk id="3" creationId="{E835038D-C9AE-0954-B661-D46F147096BE}"/>
          </ac:spMkLst>
        </pc:spChg>
        <pc:spChg chg="del">
          <ac:chgData name="Laura Evanoff" userId="29248066-3d6b-4dc2-954f-3c2b70840461" providerId="ADAL" clId="{48567261-E4B8-4137-94FC-A11F8059DFC3}" dt="2023-04-19T17:07:52.985" v="12342" actId="478"/>
          <ac:spMkLst>
            <pc:docMk/>
            <pc:sldMk cId="2457077328" sldId="717"/>
            <ac:spMk id="4" creationId="{29B477B0-B7E7-5D13-FDC8-A8503BAE594A}"/>
          </ac:spMkLst>
        </pc:spChg>
      </pc:sldChg>
      <pc:sldChg chg="addSp delSp modSp new mod ord">
        <pc:chgData name="Laura Evanoff" userId="29248066-3d6b-4dc2-954f-3c2b70840461" providerId="ADAL" clId="{48567261-E4B8-4137-94FC-A11F8059DFC3}" dt="2023-04-19T16:12:20.316" v="9031" actId="1076"/>
        <pc:sldMkLst>
          <pc:docMk/>
          <pc:sldMk cId="3424103699" sldId="718"/>
        </pc:sldMkLst>
        <pc:spChg chg="mod">
          <ac:chgData name="Laura Evanoff" userId="29248066-3d6b-4dc2-954f-3c2b70840461" providerId="ADAL" clId="{48567261-E4B8-4137-94FC-A11F8059DFC3}" dt="2023-04-19T16:12:18.834" v="9030" actId="20577"/>
          <ac:spMkLst>
            <pc:docMk/>
            <pc:sldMk cId="3424103699" sldId="718"/>
            <ac:spMk id="2" creationId="{306FEF87-B50A-7A5C-76B7-3E0830A9224B}"/>
          </ac:spMkLst>
        </pc:spChg>
        <pc:spChg chg="mod">
          <ac:chgData name="Laura Evanoff" userId="29248066-3d6b-4dc2-954f-3c2b70840461" providerId="ADAL" clId="{48567261-E4B8-4137-94FC-A11F8059DFC3}" dt="2023-04-19T16:12:09.020" v="9003" actId="5793"/>
          <ac:spMkLst>
            <pc:docMk/>
            <pc:sldMk cId="3424103699" sldId="718"/>
            <ac:spMk id="3" creationId="{D948C7B4-83D7-7F79-E078-D09465F9F143}"/>
          </ac:spMkLst>
        </pc:spChg>
        <pc:spChg chg="del">
          <ac:chgData name="Laura Evanoff" userId="29248066-3d6b-4dc2-954f-3c2b70840461" providerId="ADAL" clId="{48567261-E4B8-4137-94FC-A11F8059DFC3}" dt="2023-04-19T16:11:59.540" v="8993" actId="478"/>
          <ac:spMkLst>
            <pc:docMk/>
            <pc:sldMk cId="3424103699" sldId="718"/>
            <ac:spMk id="4" creationId="{BD137D87-64FA-926C-298D-76AC0EDB2BB3}"/>
          </ac:spMkLst>
        </pc:spChg>
        <pc:picChg chg="add del mod">
          <ac:chgData name="Laura Evanoff" userId="29248066-3d6b-4dc2-954f-3c2b70840461" providerId="ADAL" clId="{48567261-E4B8-4137-94FC-A11F8059DFC3}" dt="2023-04-19T16:11:41.284" v="8988" actId="478"/>
          <ac:picMkLst>
            <pc:docMk/>
            <pc:sldMk cId="3424103699" sldId="718"/>
            <ac:picMk id="7" creationId="{4FF321C0-376C-F7BA-DDD1-4C31F20028F8}"/>
          </ac:picMkLst>
        </pc:picChg>
        <pc:picChg chg="add mod">
          <ac:chgData name="Laura Evanoff" userId="29248066-3d6b-4dc2-954f-3c2b70840461" providerId="ADAL" clId="{48567261-E4B8-4137-94FC-A11F8059DFC3}" dt="2023-04-19T16:12:20.316" v="9031" actId="1076"/>
          <ac:picMkLst>
            <pc:docMk/>
            <pc:sldMk cId="3424103699" sldId="718"/>
            <ac:picMk id="9" creationId="{B660C9FE-0D37-4666-FAEF-465A8777B682}"/>
          </ac:picMkLst>
        </pc:picChg>
      </pc:sldChg>
      <pc:sldChg chg="addSp modSp new mod">
        <pc:chgData name="Laura Evanoff" userId="29248066-3d6b-4dc2-954f-3c2b70840461" providerId="ADAL" clId="{48567261-E4B8-4137-94FC-A11F8059DFC3}" dt="2023-04-19T17:03:44.174" v="12330" actId="20577"/>
        <pc:sldMkLst>
          <pc:docMk/>
          <pc:sldMk cId="1581145908" sldId="719"/>
        </pc:sldMkLst>
        <pc:spChg chg="mod">
          <ac:chgData name="Laura Evanoff" userId="29248066-3d6b-4dc2-954f-3c2b70840461" providerId="ADAL" clId="{48567261-E4B8-4137-94FC-A11F8059DFC3}" dt="2023-04-19T17:03:44.174" v="12330" actId="20577"/>
          <ac:spMkLst>
            <pc:docMk/>
            <pc:sldMk cId="1581145908" sldId="719"/>
            <ac:spMk id="2" creationId="{73604375-68A3-E70B-D878-A92F03E06F2C}"/>
          </ac:spMkLst>
        </pc:spChg>
        <pc:spChg chg="mod">
          <ac:chgData name="Laura Evanoff" userId="29248066-3d6b-4dc2-954f-3c2b70840461" providerId="ADAL" clId="{48567261-E4B8-4137-94FC-A11F8059DFC3}" dt="2023-04-19T17:03:35.164" v="12303"/>
          <ac:spMkLst>
            <pc:docMk/>
            <pc:sldMk cId="1581145908" sldId="719"/>
            <ac:spMk id="3" creationId="{AF3F4AB3-C548-2A8C-EDFB-D0431DC4DE10}"/>
          </ac:spMkLst>
        </pc:spChg>
        <pc:spChg chg="add mod">
          <ac:chgData name="Laura Evanoff" userId="29248066-3d6b-4dc2-954f-3c2b70840461" providerId="ADAL" clId="{48567261-E4B8-4137-94FC-A11F8059DFC3}" dt="2023-04-19T17:03:29.259" v="12302" actId="14100"/>
          <ac:spMkLst>
            <pc:docMk/>
            <pc:sldMk cId="1581145908" sldId="719"/>
            <ac:spMk id="6" creationId="{5EF8F930-671A-ABEC-61B1-D4C381C5A7C2}"/>
          </ac:spMkLst>
        </pc:spChg>
        <pc:picChg chg="add mod">
          <ac:chgData name="Laura Evanoff" userId="29248066-3d6b-4dc2-954f-3c2b70840461" providerId="ADAL" clId="{48567261-E4B8-4137-94FC-A11F8059DFC3}" dt="2023-04-19T17:03:25.151" v="12301" actId="1076"/>
          <ac:picMkLst>
            <pc:docMk/>
            <pc:sldMk cId="1581145908" sldId="719"/>
            <ac:picMk id="8" creationId="{CE54F512-D646-BBB6-D13A-927988FF6143}"/>
          </ac:picMkLst>
        </pc:picChg>
      </pc:sldChg>
      <pc:sldChg chg="new del">
        <pc:chgData name="Laura Evanoff" userId="29248066-3d6b-4dc2-954f-3c2b70840461" providerId="ADAL" clId="{48567261-E4B8-4137-94FC-A11F8059DFC3}" dt="2023-04-18T17:10:07.671" v="764" actId="2696"/>
        <pc:sldMkLst>
          <pc:docMk/>
          <pc:sldMk cId="1672721203" sldId="720"/>
        </pc:sldMkLst>
      </pc:sldChg>
      <pc:sldChg chg="modSp new add del mod">
        <pc:chgData name="Laura Evanoff" userId="29248066-3d6b-4dc2-954f-3c2b70840461" providerId="ADAL" clId="{48567261-E4B8-4137-94FC-A11F8059DFC3}" dt="2023-04-19T16:14:46.884" v="9544" actId="47"/>
        <pc:sldMkLst>
          <pc:docMk/>
          <pc:sldMk cId="1269232915" sldId="721"/>
        </pc:sldMkLst>
        <pc:spChg chg="mod">
          <ac:chgData name="Laura Evanoff" userId="29248066-3d6b-4dc2-954f-3c2b70840461" providerId="ADAL" clId="{48567261-E4B8-4137-94FC-A11F8059DFC3}" dt="2023-04-18T18:33:18.003" v="4257" actId="313"/>
          <ac:spMkLst>
            <pc:docMk/>
            <pc:sldMk cId="1269232915" sldId="721"/>
            <ac:spMk id="2" creationId="{00987948-18DF-7CDC-E5D6-258AFBBA3708}"/>
          </ac:spMkLst>
        </pc:spChg>
        <pc:spChg chg="mod">
          <ac:chgData name="Laura Evanoff" userId="29248066-3d6b-4dc2-954f-3c2b70840461" providerId="ADAL" clId="{48567261-E4B8-4137-94FC-A11F8059DFC3}" dt="2023-04-18T17:11:31.751" v="1057" actId="20577"/>
          <ac:spMkLst>
            <pc:docMk/>
            <pc:sldMk cId="1269232915" sldId="721"/>
            <ac:spMk id="3" creationId="{B4A19D9D-C591-352B-2962-CD2768318D3E}"/>
          </ac:spMkLst>
        </pc:spChg>
      </pc:sldChg>
      <pc:sldChg chg="addSp delSp modSp new mod setBg modClrScheme setClrOvrMap chgLayout">
        <pc:chgData name="Laura Evanoff" userId="29248066-3d6b-4dc2-954f-3c2b70840461" providerId="ADAL" clId="{48567261-E4B8-4137-94FC-A11F8059DFC3}" dt="2023-04-18T22:41:40.603" v="7988" actId="20577"/>
        <pc:sldMkLst>
          <pc:docMk/>
          <pc:sldMk cId="1027560447" sldId="722"/>
        </pc:sldMkLst>
        <pc:spChg chg="add del mod ord">
          <ac:chgData name="Laura Evanoff" userId="29248066-3d6b-4dc2-954f-3c2b70840461" providerId="ADAL" clId="{48567261-E4B8-4137-94FC-A11F8059DFC3}" dt="2023-04-18T17:12:17.425" v="1061" actId="700"/>
          <ac:spMkLst>
            <pc:docMk/>
            <pc:sldMk cId="1027560447" sldId="722"/>
            <ac:spMk id="2" creationId="{298E170C-C9A7-0540-270D-A2D3B30DFA66}"/>
          </ac:spMkLst>
        </pc:spChg>
        <pc:spChg chg="add del mod ord">
          <ac:chgData name="Laura Evanoff" userId="29248066-3d6b-4dc2-954f-3c2b70840461" providerId="ADAL" clId="{48567261-E4B8-4137-94FC-A11F8059DFC3}" dt="2023-04-18T17:12:17.425" v="1061" actId="700"/>
          <ac:spMkLst>
            <pc:docMk/>
            <pc:sldMk cId="1027560447" sldId="722"/>
            <ac:spMk id="3" creationId="{593CBF46-63D3-74A7-1FFE-C40C7DAC59E2}"/>
          </ac:spMkLst>
        </pc:spChg>
        <pc:spChg chg="add del">
          <ac:chgData name="Laura Evanoff" userId="29248066-3d6b-4dc2-954f-3c2b70840461" providerId="ADAL" clId="{48567261-E4B8-4137-94FC-A11F8059DFC3}" dt="2023-04-18T17:12:17.425" v="1061" actId="700"/>
          <ac:spMkLst>
            <pc:docMk/>
            <pc:sldMk cId="1027560447" sldId="722"/>
            <ac:spMk id="4" creationId="{24E80A7B-6EA5-0B20-7C6A-8613C517F21C}"/>
          </ac:spMkLst>
        </pc:spChg>
        <pc:spChg chg="mod ord">
          <ac:chgData name="Laura Evanoff" userId="29248066-3d6b-4dc2-954f-3c2b70840461" providerId="ADAL" clId="{48567261-E4B8-4137-94FC-A11F8059DFC3}" dt="2023-04-18T17:13:58.417" v="1122" actId="26606"/>
          <ac:spMkLst>
            <pc:docMk/>
            <pc:sldMk cId="1027560447" sldId="722"/>
            <ac:spMk id="5" creationId="{5FDA485E-AB6D-D31C-8C9D-F611AAE99425}"/>
          </ac:spMkLst>
        </pc:spChg>
        <pc:spChg chg="add del mod ord">
          <ac:chgData name="Laura Evanoff" userId="29248066-3d6b-4dc2-954f-3c2b70840461" providerId="ADAL" clId="{48567261-E4B8-4137-94FC-A11F8059DFC3}" dt="2023-04-18T17:12:06.766" v="1060" actId="700"/>
          <ac:spMkLst>
            <pc:docMk/>
            <pc:sldMk cId="1027560447" sldId="722"/>
            <ac:spMk id="6" creationId="{E5FEBFDF-961C-4E91-CD43-DFE26D1E94DD}"/>
          </ac:spMkLst>
        </pc:spChg>
        <pc:spChg chg="add del mod ord">
          <ac:chgData name="Laura Evanoff" userId="29248066-3d6b-4dc2-954f-3c2b70840461" providerId="ADAL" clId="{48567261-E4B8-4137-94FC-A11F8059DFC3}" dt="2023-04-18T17:12:06.766" v="1060" actId="700"/>
          <ac:spMkLst>
            <pc:docMk/>
            <pc:sldMk cId="1027560447" sldId="722"/>
            <ac:spMk id="7" creationId="{CC87778B-A745-BB13-F599-309E569EC165}"/>
          </ac:spMkLst>
        </pc:spChg>
        <pc:spChg chg="add mod ord">
          <ac:chgData name="Laura Evanoff" userId="29248066-3d6b-4dc2-954f-3c2b70840461" providerId="ADAL" clId="{48567261-E4B8-4137-94FC-A11F8059DFC3}" dt="2023-04-18T22:41:40.603" v="7988" actId="20577"/>
          <ac:spMkLst>
            <pc:docMk/>
            <pc:sldMk cId="1027560447" sldId="722"/>
            <ac:spMk id="8" creationId="{6F599975-CCF6-3FAF-2F5C-FE643B34EA30}"/>
          </ac:spMkLst>
        </pc:spChg>
        <pc:spChg chg="add del mod ord">
          <ac:chgData name="Laura Evanoff" userId="29248066-3d6b-4dc2-954f-3c2b70840461" providerId="ADAL" clId="{48567261-E4B8-4137-94FC-A11F8059DFC3}" dt="2023-04-18T17:12:34.465" v="1113" actId="478"/>
          <ac:spMkLst>
            <pc:docMk/>
            <pc:sldMk cId="1027560447" sldId="722"/>
            <ac:spMk id="9" creationId="{9C8F0270-2F24-0D3E-2412-2FFDFD3F9F39}"/>
          </ac:spMkLst>
        </pc:spChg>
        <pc:spChg chg="add del">
          <ac:chgData name="Laura Evanoff" userId="29248066-3d6b-4dc2-954f-3c2b70840461" providerId="ADAL" clId="{48567261-E4B8-4137-94FC-A11F8059DFC3}" dt="2023-04-18T17:13:58.417" v="1122" actId="26606"/>
          <ac:spMkLst>
            <pc:docMk/>
            <pc:sldMk cId="1027560447" sldId="722"/>
            <ac:spMk id="14" creationId="{71B2258F-86CA-4D4D-8270-BC05FCDEBFB3}"/>
          </ac:spMkLst>
        </pc:spChg>
        <pc:spChg chg="add">
          <ac:chgData name="Laura Evanoff" userId="29248066-3d6b-4dc2-954f-3c2b70840461" providerId="ADAL" clId="{48567261-E4B8-4137-94FC-A11F8059DFC3}" dt="2023-04-18T17:13:58.417" v="1122" actId="26606"/>
          <ac:spMkLst>
            <pc:docMk/>
            <pc:sldMk cId="1027560447" sldId="722"/>
            <ac:spMk id="19" creationId="{657F69E0-C4B0-4BEC-A689-4F8D877F05D4}"/>
          </ac:spMkLst>
        </pc:spChg>
        <pc:spChg chg="add">
          <ac:chgData name="Laura Evanoff" userId="29248066-3d6b-4dc2-954f-3c2b70840461" providerId="ADAL" clId="{48567261-E4B8-4137-94FC-A11F8059DFC3}" dt="2023-04-18T17:13:58.417" v="1122" actId="26606"/>
          <ac:spMkLst>
            <pc:docMk/>
            <pc:sldMk cId="1027560447" sldId="722"/>
            <ac:spMk id="21" creationId="{9F6380B4-6A1C-481E-8408-B4E6C75B9B81}"/>
          </ac:spMkLst>
        </pc:spChg>
        <pc:picChg chg="add mod">
          <ac:chgData name="Laura Evanoff" userId="29248066-3d6b-4dc2-954f-3c2b70840461" providerId="ADAL" clId="{48567261-E4B8-4137-94FC-A11F8059DFC3}" dt="2023-04-18T17:13:58.417" v="1122" actId="26606"/>
          <ac:picMkLst>
            <pc:docMk/>
            <pc:sldMk cId="1027560447" sldId="722"/>
            <ac:picMk id="10" creationId="{436E77F4-DFBA-E7CA-8D88-70A7ABC76DF4}"/>
          </ac:picMkLst>
        </pc:picChg>
      </pc:sldChg>
      <pc:sldChg chg="addSp delSp modSp new mod ord">
        <pc:chgData name="Laura Evanoff" userId="29248066-3d6b-4dc2-954f-3c2b70840461" providerId="ADAL" clId="{48567261-E4B8-4137-94FC-A11F8059DFC3}" dt="2023-04-19T17:06:55.761" v="12337" actId="478"/>
        <pc:sldMkLst>
          <pc:docMk/>
          <pc:sldMk cId="1361498464" sldId="723"/>
        </pc:sldMkLst>
        <pc:spChg chg="mod">
          <ac:chgData name="Laura Evanoff" userId="29248066-3d6b-4dc2-954f-3c2b70840461" providerId="ADAL" clId="{48567261-E4B8-4137-94FC-A11F8059DFC3}" dt="2023-04-18T21:44:50.478" v="4876" actId="20577"/>
          <ac:spMkLst>
            <pc:docMk/>
            <pc:sldMk cId="1361498464" sldId="723"/>
            <ac:spMk id="2" creationId="{0A9609A9-58CF-47E2-B49E-EFB435880D15}"/>
          </ac:spMkLst>
        </pc:spChg>
        <pc:spChg chg="del mod">
          <ac:chgData name="Laura Evanoff" userId="29248066-3d6b-4dc2-954f-3c2b70840461" providerId="ADAL" clId="{48567261-E4B8-4137-94FC-A11F8059DFC3}" dt="2023-04-18T17:15:49.891" v="1418" actId="26606"/>
          <ac:spMkLst>
            <pc:docMk/>
            <pc:sldMk cId="1361498464" sldId="723"/>
            <ac:spMk id="3" creationId="{433E549C-565C-D3DD-1C25-40D406DE7D76}"/>
          </ac:spMkLst>
        </pc:spChg>
        <pc:spChg chg="del">
          <ac:chgData name="Laura Evanoff" userId="29248066-3d6b-4dc2-954f-3c2b70840461" providerId="ADAL" clId="{48567261-E4B8-4137-94FC-A11F8059DFC3}" dt="2023-04-19T17:06:55.761" v="12337" actId="478"/>
          <ac:spMkLst>
            <pc:docMk/>
            <pc:sldMk cId="1361498464" sldId="723"/>
            <ac:spMk id="4" creationId="{045DBD72-FEBD-88DF-79D6-C21918DF93B3}"/>
          </ac:spMkLst>
        </pc:spChg>
        <pc:graphicFrameChg chg="add">
          <ac:chgData name="Laura Evanoff" userId="29248066-3d6b-4dc2-954f-3c2b70840461" providerId="ADAL" clId="{48567261-E4B8-4137-94FC-A11F8059DFC3}" dt="2023-04-18T17:15:49.891" v="1418" actId="26606"/>
          <ac:graphicFrameMkLst>
            <pc:docMk/>
            <pc:sldMk cId="1361498464" sldId="723"/>
            <ac:graphicFrameMk id="7" creationId="{7C7BFD4A-4D32-100C-A8C2-62BF295FEF19}"/>
          </ac:graphicFrameMkLst>
        </pc:graphicFrameChg>
      </pc:sldChg>
      <pc:sldChg chg="modSp new del mod">
        <pc:chgData name="Laura Evanoff" userId="29248066-3d6b-4dc2-954f-3c2b70840461" providerId="ADAL" clId="{48567261-E4B8-4137-94FC-A11F8059DFC3}" dt="2023-04-18T17:19:52.665" v="1761" actId="2696"/>
        <pc:sldMkLst>
          <pc:docMk/>
          <pc:sldMk cId="2777148306" sldId="724"/>
        </pc:sldMkLst>
        <pc:spChg chg="mod">
          <ac:chgData name="Laura Evanoff" userId="29248066-3d6b-4dc2-954f-3c2b70840461" providerId="ADAL" clId="{48567261-E4B8-4137-94FC-A11F8059DFC3}" dt="2023-04-18T17:16:38.202" v="1452" actId="20577"/>
          <ac:spMkLst>
            <pc:docMk/>
            <pc:sldMk cId="2777148306" sldId="724"/>
            <ac:spMk id="2" creationId="{56EB6F79-44CE-BF89-FE3A-F918A2B06BE6}"/>
          </ac:spMkLst>
        </pc:spChg>
        <pc:spChg chg="mod">
          <ac:chgData name="Laura Evanoff" userId="29248066-3d6b-4dc2-954f-3c2b70840461" providerId="ADAL" clId="{48567261-E4B8-4137-94FC-A11F8059DFC3}" dt="2023-04-18T17:18:40.784" v="1758" actId="20577"/>
          <ac:spMkLst>
            <pc:docMk/>
            <pc:sldMk cId="2777148306" sldId="724"/>
            <ac:spMk id="3" creationId="{23582FDC-E0C3-1157-6F93-129DF795DC8F}"/>
          </ac:spMkLst>
        </pc:spChg>
      </pc:sldChg>
      <pc:sldChg chg="delSp modSp add mod ord">
        <pc:chgData name="Laura Evanoff" userId="29248066-3d6b-4dc2-954f-3c2b70840461" providerId="ADAL" clId="{48567261-E4B8-4137-94FC-A11F8059DFC3}" dt="2023-04-19T17:06:59.453" v="12338" actId="478"/>
        <pc:sldMkLst>
          <pc:docMk/>
          <pc:sldMk cId="2188477126" sldId="725"/>
        </pc:sldMkLst>
        <pc:spChg chg="mod">
          <ac:chgData name="Laura Evanoff" userId="29248066-3d6b-4dc2-954f-3c2b70840461" providerId="ADAL" clId="{48567261-E4B8-4137-94FC-A11F8059DFC3}" dt="2023-04-18T21:45:54.460" v="4963" actId="20577"/>
          <ac:spMkLst>
            <pc:docMk/>
            <pc:sldMk cId="2188477126" sldId="725"/>
            <ac:spMk id="2" creationId="{0A9609A9-58CF-47E2-B49E-EFB435880D15}"/>
          </ac:spMkLst>
        </pc:spChg>
        <pc:spChg chg="del">
          <ac:chgData name="Laura Evanoff" userId="29248066-3d6b-4dc2-954f-3c2b70840461" providerId="ADAL" clId="{48567261-E4B8-4137-94FC-A11F8059DFC3}" dt="2023-04-19T17:06:59.453" v="12338" actId="478"/>
          <ac:spMkLst>
            <pc:docMk/>
            <pc:sldMk cId="2188477126" sldId="725"/>
            <ac:spMk id="4" creationId="{045DBD72-FEBD-88DF-79D6-C21918DF93B3}"/>
          </ac:spMkLst>
        </pc:spChg>
        <pc:graphicFrameChg chg="mod">
          <ac:chgData name="Laura Evanoff" userId="29248066-3d6b-4dc2-954f-3c2b70840461" providerId="ADAL" clId="{48567261-E4B8-4137-94FC-A11F8059DFC3}" dt="2023-04-18T17:19:41.282" v="1760"/>
          <ac:graphicFrameMkLst>
            <pc:docMk/>
            <pc:sldMk cId="2188477126" sldId="725"/>
            <ac:graphicFrameMk id="7" creationId="{7C7BFD4A-4D32-100C-A8C2-62BF295FEF19}"/>
          </ac:graphicFrameMkLst>
        </pc:graphicFrameChg>
      </pc:sldChg>
      <pc:sldChg chg="addSp delSp modSp new mod ord">
        <pc:chgData name="Laura Evanoff" userId="29248066-3d6b-4dc2-954f-3c2b70840461" providerId="ADAL" clId="{48567261-E4B8-4137-94FC-A11F8059DFC3}" dt="2023-04-19T13:57:02.360" v="8661" actId="20577"/>
        <pc:sldMkLst>
          <pc:docMk/>
          <pc:sldMk cId="2563526048" sldId="726"/>
        </pc:sldMkLst>
        <pc:spChg chg="mod">
          <ac:chgData name="Laura Evanoff" userId="29248066-3d6b-4dc2-954f-3c2b70840461" providerId="ADAL" clId="{48567261-E4B8-4137-94FC-A11F8059DFC3}" dt="2023-04-18T17:21:00.729" v="1810" actId="20577"/>
          <ac:spMkLst>
            <pc:docMk/>
            <pc:sldMk cId="2563526048" sldId="726"/>
            <ac:spMk id="2" creationId="{35883394-F3B4-11AB-A86F-0A6057DB278F}"/>
          </ac:spMkLst>
        </pc:spChg>
        <pc:spChg chg="del">
          <ac:chgData name="Laura Evanoff" userId="29248066-3d6b-4dc2-954f-3c2b70840461" providerId="ADAL" clId="{48567261-E4B8-4137-94FC-A11F8059DFC3}" dt="2023-04-18T17:21:53.795" v="1811" actId="1032"/>
          <ac:spMkLst>
            <pc:docMk/>
            <pc:sldMk cId="2563526048" sldId="726"/>
            <ac:spMk id="3" creationId="{71BDE96D-9AFE-07CC-DAC6-47F8B97526BD}"/>
          </ac:spMkLst>
        </pc:spChg>
        <pc:spChg chg="del">
          <ac:chgData name="Laura Evanoff" userId="29248066-3d6b-4dc2-954f-3c2b70840461" providerId="ADAL" clId="{48567261-E4B8-4137-94FC-A11F8059DFC3}" dt="2023-04-18T21:49:13.652" v="5157" actId="478"/>
          <ac:spMkLst>
            <pc:docMk/>
            <pc:sldMk cId="2563526048" sldId="726"/>
            <ac:spMk id="4" creationId="{87A7E693-073B-71B4-6403-5A112E3BCC06}"/>
          </ac:spMkLst>
        </pc:spChg>
        <pc:spChg chg="add mod">
          <ac:chgData name="Laura Evanoff" userId="29248066-3d6b-4dc2-954f-3c2b70840461" providerId="ADAL" clId="{48567261-E4B8-4137-94FC-A11F8059DFC3}" dt="2023-04-18T17:23:48.972" v="1977" actId="1076"/>
          <ac:spMkLst>
            <pc:docMk/>
            <pc:sldMk cId="2563526048" sldId="726"/>
            <ac:spMk id="7" creationId="{BEB5356F-101F-EDFD-9BA4-CA293081885F}"/>
          </ac:spMkLst>
        </pc:spChg>
        <pc:spChg chg="add mod">
          <ac:chgData name="Laura Evanoff" userId="29248066-3d6b-4dc2-954f-3c2b70840461" providerId="ADAL" clId="{48567261-E4B8-4137-94FC-A11F8059DFC3}" dt="2023-04-19T13:57:02.360" v="8661" actId="20577"/>
          <ac:spMkLst>
            <pc:docMk/>
            <pc:sldMk cId="2563526048" sldId="726"/>
            <ac:spMk id="8" creationId="{E16D4E6B-0058-1387-4D7E-D427D0BF35B2}"/>
          </ac:spMkLst>
        </pc:spChg>
        <pc:graphicFrameChg chg="add mod modGraphic">
          <ac:chgData name="Laura Evanoff" userId="29248066-3d6b-4dc2-954f-3c2b70840461" providerId="ADAL" clId="{48567261-E4B8-4137-94FC-A11F8059DFC3}" dt="2023-04-18T17:23:52.970" v="1978" actId="14100"/>
          <ac:graphicFrameMkLst>
            <pc:docMk/>
            <pc:sldMk cId="2563526048" sldId="726"/>
            <ac:graphicFrameMk id="6" creationId="{209C2BFD-C3CD-9ECE-CCA3-FB183AAEA8A0}"/>
          </ac:graphicFrameMkLst>
        </pc:graphicFrameChg>
      </pc:sldChg>
      <pc:sldChg chg="new del">
        <pc:chgData name="Laura Evanoff" userId="29248066-3d6b-4dc2-954f-3c2b70840461" providerId="ADAL" clId="{48567261-E4B8-4137-94FC-A11F8059DFC3}" dt="2023-04-18T17:28:39.998" v="2380" actId="2696"/>
        <pc:sldMkLst>
          <pc:docMk/>
          <pc:sldMk cId="2464542159" sldId="727"/>
        </pc:sldMkLst>
      </pc:sldChg>
      <pc:sldChg chg="addSp delSp modSp add mod ord setBg modNotesTx">
        <pc:chgData name="Laura Evanoff" userId="29248066-3d6b-4dc2-954f-3c2b70840461" providerId="ADAL" clId="{48567261-E4B8-4137-94FC-A11F8059DFC3}" dt="2023-04-18T22:40:53.847" v="7943" actId="403"/>
        <pc:sldMkLst>
          <pc:docMk/>
          <pc:sldMk cId="656756506" sldId="728"/>
        </pc:sldMkLst>
        <pc:spChg chg="add del mod">
          <ac:chgData name="Laura Evanoff" userId="29248066-3d6b-4dc2-954f-3c2b70840461" providerId="ADAL" clId="{48567261-E4B8-4137-94FC-A11F8059DFC3}" dt="2023-04-18T17:31:46.073" v="2391" actId="478"/>
          <ac:spMkLst>
            <pc:docMk/>
            <pc:sldMk cId="656756506" sldId="728"/>
            <ac:spMk id="3" creationId="{0D08D68B-456D-0C5A-AA97-82FAAFC7D70E}"/>
          </ac:spMkLst>
        </pc:spChg>
        <pc:spChg chg="add mod">
          <ac:chgData name="Laura Evanoff" userId="29248066-3d6b-4dc2-954f-3c2b70840461" providerId="ADAL" clId="{48567261-E4B8-4137-94FC-A11F8059DFC3}" dt="2023-04-18T22:40:53.847" v="7943" actId="403"/>
          <ac:spMkLst>
            <pc:docMk/>
            <pc:sldMk cId="656756506" sldId="728"/>
            <ac:spMk id="5" creationId="{04249834-5524-9CCF-3295-B63FB3BCAE1D}"/>
          </ac:spMkLst>
        </pc:spChg>
        <pc:spChg chg="add del">
          <ac:chgData name="Laura Evanoff" userId="29248066-3d6b-4dc2-954f-3c2b70840461" providerId="ADAL" clId="{48567261-E4B8-4137-94FC-A11F8059DFC3}" dt="2023-04-18T17:32:30.653" v="2395" actId="26606"/>
          <ac:spMkLst>
            <pc:docMk/>
            <pc:sldMk cId="656756506" sldId="728"/>
            <ac:spMk id="8" creationId="{CA0B33CD-407F-2125-DF52-B95DC9BB02E4}"/>
          </ac:spMkLst>
        </pc:spChg>
        <pc:spChg chg="add del">
          <ac:chgData name="Laura Evanoff" userId="29248066-3d6b-4dc2-954f-3c2b70840461" providerId="ADAL" clId="{48567261-E4B8-4137-94FC-A11F8059DFC3}" dt="2023-04-18T17:32:30.653" v="2395" actId="26606"/>
          <ac:spMkLst>
            <pc:docMk/>
            <pc:sldMk cId="656756506" sldId="728"/>
            <ac:spMk id="11" creationId="{DBC6133C-0615-4CE4-9132-37E609A9BDFA}"/>
          </ac:spMkLst>
        </pc:spChg>
        <pc:spChg chg="add del">
          <ac:chgData name="Laura Evanoff" userId="29248066-3d6b-4dc2-954f-3c2b70840461" providerId="ADAL" clId="{48567261-E4B8-4137-94FC-A11F8059DFC3}" dt="2023-04-18T17:32:30.653" v="2395" actId="26606"/>
          <ac:spMkLst>
            <pc:docMk/>
            <pc:sldMk cId="656756506" sldId="728"/>
            <ac:spMk id="13" creationId="{169CC832-2974-4E8D-90ED-3E2941BA7336}"/>
          </ac:spMkLst>
        </pc:spChg>
        <pc:spChg chg="add del">
          <ac:chgData name="Laura Evanoff" userId="29248066-3d6b-4dc2-954f-3c2b70840461" providerId="ADAL" clId="{48567261-E4B8-4137-94FC-A11F8059DFC3}" dt="2023-04-18T17:32:30.653" v="2395" actId="26606"/>
          <ac:spMkLst>
            <pc:docMk/>
            <pc:sldMk cId="656756506" sldId="728"/>
            <ac:spMk id="15" creationId="{55222F96-971A-4F90-B841-6BAB416C7AC1}"/>
          </ac:spMkLst>
        </pc:spChg>
        <pc:spChg chg="add del">
          <ac:chgData name="Laura Evanoff" userId="29248066-3d6b-4dc2-954f-3c2b70840461" providerId="ADAL" clId="{48567261-E4B8-4137-94FC-A11F8059DFC3}" dt="2023-04-18T17:32:30.653" v="2395" actId="26606"/>
          <ac:spMkLst>
            <pc:docMk/>
            <pc:sldMk cId="656756506" sldId="728"/>
            <ac:spMk id="17" creationId="{08980754-6F4B-43C9-B9BE-127B6BED6586}"/>
          </ac:spMkLst>
        </pc:spChg>
        <pc:spChg chg="add del">
          <ac:chgData name="Laura Evanoff" userId="29248066-3d6b-4dc2-954f-3c2b70840461" providerId="ADAL" clId="{48567261-E4B8-4137-94FC-A11F8059DFC3}" dt="2023-04-18T17:32:30.653" v="2395" actId="26606"/>
          <ac:spMkLst>
            <pc:docMk/>
            <pc:sldMk cId="656756506" sldId="728"/>
            <ac:spMk id="19" creationId="{2C1BBA94-3F40-40AA-8BB9-E69E25E537C1}"/>
          </ac:spMkLst>
        </pc:spChg>
        <pc:spChg chg="add del">
          <ac:chgData name="Laura Evanoff" userId="29248066-3d6b-4dc2-954f-3c2b70840461" providerId="ADAL" clId="{48567261-E4B8-4137-94FC-A11F8059DFC3}" dt="2023-04-18T17:33:23.934" v="2454" actId="26606"/>
          <ac:spMkLst>
            <pc:docMk/>
            <pc:sldMk cId="656756506" sldId="728"/>
            <ac:spMk id="21" creationId="{0288C6B4-AFC3-407F-A595-EFFD38D4CCAF}"/>
          </ac:spMkLst>
        </pc:spChg>
        <pc:spChg chg="add del">
          <ac:chgData name="Laura Evanoff" userId="29248066-3d6b-4dc2-954f-3c2b70840461" providerId="ADAL" clId="{48567261-E4B8-4137-94FC-A11F8059DFC3}" dt="2023-04-18T17:33:23.934" v="2454" actId="26606"/>
          <ac:spMkLst>
            <pc:docMk/>
            <pc:sldMk cId="656756506" sldId="728"/>
            <ac:spMk id="22" creationId="{CF236821-17FE-429B-8D2C-08E13A64EA40}"/>
          </ac:spMkLst>
        </pc:spChg>
        <pc:spChg chg="add del">
          <ac:chgData name="Laura Evanoff" userId="29248066-3d6b-4dc2-954f-3c2b70840461" providerId="ADAL" clId="{48567261-E4B8-4137-94FC-A11F8059DFC3}" dt="2023-04-18T17:33:23.934" v="2454" actId="26606"/>
          <ac:spMkLst>
            <pc:docMk/>
            <pc:sldMk cId="656756506" sldId="728"/>
            <ac:spMk id="23" creationId="{C0BDBCD2-E081-43AB-9119-C55465E59757}"/>
          </ac:spMkLst>
        </pc:spChg>
        <pc:spChg chg="add del">
          <ac:chgData name="Laura Evanoff" userId="29248066-3d6b-4dc2-954f-3c2b70840461" providerId="ADAL" clId="{48567261-E4B8-4137-94FC-A11F8059DFC3}" dt="2023-04-18T17:33:23.934" v="2454" actId="26606"/>
          <ac:spMkLst>
            <pc:docMk/>
            <pc:sldMk cId="656756506" sldId="728"/>
            <ac:spMk id="24" creationId="{98E79BE4-34FE-485A-98A5-92CE8F7C4743}"/>
          </ac:spMkLst>
        </pc:spChg>
        <pc:spChg chg="add del">
          <ac:chgData name="Laura Evanoff" userId="29248066-3d6b-4dc2-954f-3c2b70840461" providerId="ADAL" clId="{48567261-E4B8-4137-94FC-A11F8059DFC3}" dt="2023-04-18T17:33:23.934" v="2454" actId="26606"/>
          <ac:spMkLst>
            <pc:docMk/>
            <pc:sldMk cId="656756506" sldId="728"/>
            <ac:spMk id="25" creationId="{7A5F0580-5EE9-419F-96EE-B6529EF6E7D0}"/>
          </ac:spMkLst>
        </pc:spChg>
        <pc:spChg chg="add del mod">
          <ac:chgData name="Laura Evanoff" userId="29248066-3d6b-4dc2-954f-3c2b70840461" providerId="ADAL" clId="{48567261-E4B8-4137-94FC-A11F8059DFC3}" dt="2023-04-18T17:33:23.934" v="2454" actId="26606"/>
          <ac:spMkLst>
            <pc:docMk/>
            <pc:sldMk cId="656756506" sldId="728"/>
            <ac:spMk id="26" creationId="{D755209B-F7E6-095F-A461-ED3422B7B8EF}"/>
          </ac:spMkLst>
        </pc:spChg>
        <pc:spChg chg="add">
          <ac:chgData name="Laura Evanoff" userId="29248066-3d6b-4dc2-954f-3c2b70840461" providerId="ADAL" clId="{48567261-E4B8-4137-94FC-A11F8059DFC3}" dt="2023-04-18T17:33:23.934" v="2454" actId="26606"/>
          <ac:spMkLst>
            <pc:docMk/>
            <pc:sldMk cId="656756506" sldId="728"/>
            <ac:spMk id="31" creationId="{1500B4A4-B1F1-41EA-886A-B8A210DBCA3B}"/>
          </ac:spMkLst>
        </pc:spChg>
        <pc:spChg chg="add">
          <ac:chgData name="Laura Evanoff" userId="29248066-3d6b-4dc2-954f-3c2b70840461" providerId="ADAL" clId="{48567261-E4B8-4137-94FC-A11F8059DFC3}" dt="2023-04-18T17:33:23.934" v="2454" actId="26606"/>
          <ac:spMkLst>
            <pc:docMk/>
            <pc:sldMk cId="656756506" sldId="728"/>
            <ac:spMk id="33" creationId="{5E55A99C-0BDC-4DBE-8E40-9FA66F629FA1}"/>
          </ac:spMkLst>
        </pc:spChg>
        <pc:picChg chg="add del mod modCrop">
          <ac:chgData name="Laura Evanoff" userId="29248066-3d6b-4dc2-954f-3c2b70840461" providerId="ADAL" clId="{48567261-E4B8-4137-94FC-A11F8059DFC3}" dt="2023-04-18T17:33:29.385" v="2455" actId="1076"/>
          <ac:picMkLst>
            <pc:docMk/>
            <pc:sldMk cId="656756506" sldId="728"/>
            <ac:picMk id="4" creationId="{E863E01B-8AAD-4CBB-A1C5-C45C0B979D6B}"/>
          </ac:picMkLst>
        </pc:picChg>
      </pc:sldChg>
      <pc:sldChg chg="delSp modSp new mod">
        <pc:chgData name="Laura Evanoff" userId="29248066-3d6b-4dc2-954f-3c2b70840461" providerId="ADAL" clId="{48567261-E4B8-4137-94FC-A11F8059DFC3}" dt="2023-04-19T17:07:06.849" v="12339" actId="478"/>
        <pc:sldMkLst>
          <pc:docMk/>
          <pc:sldMk cId="2050223114" sldId="729"/>
        </pc:sldMkLst>
        <pc:spChg chg="mod">
          <ac:chgData name="Laura Evanoff" userId="29248066-3d6b-4dc2-954f-3c2b70840461" providerId="ADAL" clId="{48567261-E4B8-4137-94FC-A11F8059DFC3}" dt="2023-04-18T21:49:36.984" v="5159" actId="313"/>
          <ac:spMkLst>
            <pc:docMk/>
            <pc:sldMk cId="2050223114" sldId="729"/>
            <ac:spMk id="2" creationId="{4F0751F0-C26F-AD0C-FB62-ADAADA0D625B}"/>
          </ac:spMkLst>
        </pc:spChg>
        <pc:spChg chg="mod">
          <ac:chgData name="Laura Evanoff" userId="29248066-3d6b-4dc2-954f-3c2b70840461" providerId="ADAL" clId="{48567261-E4B8-4137-94FC-A11F8059DFC3}" dt="2023-04-18T17:35:12.430" v="2697" actId="20577"/>
          <ac:spMkLst>
            <pc:docMk/>
            <pc:sldMk cId="2050223114" sldId="729"/>
            <ac:spMk id="3" creationId="{DD711869-2B99-8F8F-2B7C-2992EE444D6E}"/>
          </ac:spMkLst>
        </pc:spChg>
        <pc:spChg chg="del">
          <ac:chgData name="Laura Evanoff" userId="29248066-3d6b-4dc2-954f-3c2b70840461" providerId="ADAL" clId="{48567261-E4B8-4137-94FC-A11F8059DFC3}" dt="2023-04-19T17:07:06.849" v="12339" actId="478"/>
          <ac:spMkLst>
            <pc:docMk/>
            <pc:sldMk cId="2050223114" sldId="729"/>
            <ac:spMk id="4" creationId="{37DCF820-B1BE-BABA-C517-904A7C791588}"/>
          </ac:spMkLst>
        </pc:spChg>
      </pc:sldChg>
      <pc:sldChg chg="modSp new mod">
        <pc:chgData name="Laura Evanoff" userId="29248066-3d6b-4dc2-954f-3c2b70840461" providerId="ADAL" clId="{48567261-E4B8-4137-94FC-A11F8059DFC3}" dt="2023-04-18T17:36:51.710" v="2981" actId="20577"/>
        <pc:sldMkLst>
          <pc:docMk/>
          <pc:sldMk cId="2024224532" sldId="730"/>
        </pc:sldMkLst>
        <pc:spChg chg="mod">
          <ac:chgData name="Laura Evanoff" userId="29248066-3d6b-4dc2-954f-3c2b70840461" providerId="ADAL" clId="{48567261-E4B8-4137-94FC-A11F8059DFC3}" dt="2023-04-18T17:35:51.630" v="2762" actId="20577"/>
          <ac:spMkLst>
            <pc:docMk/>
            <pc:sldMk cId="2024224532" sldId="730"/>
            <ac:spMk id="2" creationId="{69558C72-8748-DD24-4C30-DB1CC776719D}"/>
          </ac:spMkLst>
        </pc:spChg>
        <pc:spChg chg="mod">
          <ac:chgData name="Laura Evanoff" userId="29248066-3d6b-4dc2-954f-3c2b70840461" providerId="ADAL" clId="{48567261-E4B8-4137-94FC-A11F8059DFC3}" dt="2023-04-18T17:36:21.532" v="2936" actId="20577"/>
          <ac:spMkLst>
            <pc:docMk/>
            <pc:sldMk cId="2024224532" sldId="730"/>
            <ac:spMk id="3" creationId="{3D6A1243-99FB-21D1-A9FA-036D56DCEFE8}"/>
          </ac:spMkLst>
        </pc:spChg>
        <pc:spChg chg="mod">
          <ac:chgData name="Laura Evanoff" userId="29248066-3d6b-4dc2-954f-3c2b70840461" providerId="ADAL" clId="{48567261-E4B8-4137-94FC-A11F8059DFC3}" dt="2023-04-18T17:36:51.710" v="2981" actId="20577"/>
          <ac:spMkLst>
            <pc:docMk/>
            <pc:sldMk cId="2024224532" sldId="730"/>
            <ac:spMk id="4" creationId="{9E6D9E6C-5F38-E687-86FB-E7714C2F0C28}"/>
          </ac:spMkLst>
        </pc:spChg>
      </pc:sldChg>
      <pc:sldChg chg="modSp new mod">
        <pc:chgData name="Laura Evanoff" userId="29248066-3d6b-4dc2-954f-3c2b70840461" providerId="ADAL" clId="{48567261-E4B8-4137-94FC-A11F8059DFC3}" dt="2023-04-18T21:54:48.490" v="5822" actId="20577"/>
        <pc:sldMkLst>
          <pc:docMk/>
          <pc:sldMk cId="378248566" sldId="731"/>
        </pc:sldMkLst>
        <pc:spChg chg="mod">
          <ac:chgData name="Laura Evanoff" userId="29248066-3d6b-4dc2-954f-3c2b70840461" providerId="ADAL" clId="{48567261-E4B8-4137-94FC-A11F8059DFC3}" dt="2023-04-18T17:37:25.277" v="3042" actId="20577"/>
          <ac:spMkLst>
            <pc:docMk/>
            <pc:sldMk cId="378248566" sldId="731"/>
            <ac:spMk id="2" creationId="{60260209-C83E-3A03-2926-BE9AD3C8CFB5}"/>
          </ac:spMkLst>
        </pc:spChg>
        <pc:spChg chg="mod">
          <ac:chgData name="Laura Evanoff" userId="29248066-3d6b-4dc2-954f-3c2b70840461" providerId="ADAL" clId="{48567261-E4B8-4137-94FC-A11F8059DFC3}" dt="2023-04-18T21:54:48.490" v="5822" actId="20577"/>
          <ac:spMkLst>
            <pc:docMk/>
            <pc:sldMk cId="378248566" sldId="731"/>
            <ac:spMk id="3" creationId="{D74A9C8F-EA95-A02A-28B8-468E69A820DA}"/>
          </ac:spMkLst>
        </pc:spChg>
        <pc:spChg chg="mod">
          <ac:chgData name="Laura Evanoff" userId="29248066-3d6b-4dc2-954f-3c2b70840461" providerId="ADAL" clId="{48567261-E4B8-4137-94FC-A11F8059DFC3}" dt="2023-04-18T17:39:48.037" v="3641" actId="20577"/>
          <ac:spMkLst>
            <pc:docMk/>
            <pc:sldMk cId="378248566" sldId="731"/>
            <ac:spMk id="4" creationId="{050281C5-9A7F-3015-BF9F-051FF8834739}"/>
          </ac:spMkLst>
        </pc:spChg>
      </pc:sldChg>
      <pc:sldChg chg="delSp modSp new mod">
        <pc:chgData name="Laura Evanoff" userId="29248066-3d6b-4dc2-954f-3c2b70840461" providerId="ADAL" clId="{48567261-E4B8-4137-94FC-A11F8059DFC3}" dt="2023-04-19T16:26:25.673" v="9698" actId="478"/>
        <pc:sldMkLst>
          <pc:docMk/>
          <pc:sldMk cId="790741267" sldId="732"/>
        </pc:sldMkLst>
        <pc:spChg chg="mod">
          <ac:chgData name="Laura Evanoff" userId="29248066-3d6b-4dc2-954f-3c2b70840461" providerId="ADAL" clId="{48567261-E4B8-4137-94FC-A11F8059DFC3}" dt="2023-04-18T17:39:58.974" v="3681" actId="20577"/>
          <ac:spMkLst>
            <pc:docMk/>
            <pc:sldMk cId="790741267" sldId="732"/>
            <ac:spMk id="2" creationId="{B28A69D2-2D5D-8FB1-336A-B5F64499E617}"/>
          </ac:spMkLst>
        </pc:spChg>
        <pc:spChg chg="mod">
          <ac:chgData name="Laura Evanoff" userId="29248066-3d6b-4dc2-954f-3c2b70840461" providerId="ADAL" clId="{48567261-E4B8-4137-94FC-A11F8059DFC3}" dt="2023-04-19T16:26:14.414" v="9696" actId="113"/>
          <ac:spMkLst>
            <pc:docMk/>
            <pc:sldMk cId="790741267" sldId="732"/>
            <ac:spMk id="3" creationId="{469E0A71-211D-5FBC-793D-E89D61649E33}"/>
          </ac:spMkLst>
        </pc:spChg>
        <pc:spChg chg="del mod">
          <ac:chgData name="Laura Evanoff" userId="29248066-3d6b-4dc2-954f-3c2b70840461" providerId="ADAL" clId="{48567261-E4B8-4137-94FC-A11F8059DFC3}" dt="2023-04-19T16:26:25.673" v="9698" actId="478"/>
          <ac:spMkLst>
            <pc:docMk/>
            <pc:sldMk cId="790741267" sldId="732"/>
            <ac:spMk id="4" creationId="{9A1F5AB6-C44C-E620-5C52-2ACCB103E982}"/>
          </ac:spMkLst>
        </pc:spChg>
      </pc:sldChg>
      <pc:sldChg chg="delSp modSp new mod modNotesTx">
        <pc:chgData name="Laura Evanoff" userId="29248066-3d6b-4dc2-954f-3c2b70840461" providerId="ADAL" clId="{48567261-E4B8-4137-94FC-A11F8059DFC3}" dt="2023-04-19T17:07:27.159" v="12340" actId="20577"/>
        <pc:sldMkLst>
          <pc:docMk/>
          <pc:sldMk cId="1545547381" sldId="733"/>
        </pc:sldMkLst>
        <pc:spChg chg="mod">
          <ac:chgData name="Laura Evanoff" userId="29248066-3d6b-4dc2-954f-3c2b70840461" providerId="ADAL" clId="{48567261-E4B8-4137-94FC-A11F8059DFC3}" dt="2023-04-18T22:41:01.408" v="7944" actId="20577"/>
          <ac:spMkLst>
            <pc:docMk/>
            <pc:sldMk cId="1545547381" sldId="733"/>
            <ac:spMk id="2" creationId="{48C9D306-24ED-4718-998F-E01FE0F63E1A}"/>
          </ac:spMkLst>
        </pc:spChg>
        <pc:spChg chg="mod">
          <ac:chgData name="Laura Evanoff" userId="29248066-3d6b-4dc2-954f-3c2b70840461" providerId="ADAL" clId="{48567261-E4B8-4137-94FC-A11F8059DFC3}" dt="2023-04-19T16:27:43.761" v="9889" actId="20577"/>
          <ac:spMkLst>
            <pc:docMk/>
            <pc:sldMk cId="1545547381" sldId="733"/>
            <ac:spMk id="3" creationId="{7FF998F2-8454-3C04-1283-9367AEE8B9AA}"/>
          </ac:spMkLst>
        </pc:spChg>
        <pc:spChg chg="del">
          <ac:chgData name="Laura Evanoff" userId="29248066-3d6b-4dc2-954f-3c2b70840461" providerId="ADAL" clId="{48567261-E4B8-4137-94FC-A11F8059DFC3}" dt="2023-04-18T22:40:44.339" v="7940" actId="478"/>
          <ac:spMkLst>
            <pc:docMk/>
            <pc:sldMk cId="1545547381" sldId="733"/>
            <ac:spMk id="4" creationId="{C4F9A1D8-733B-4BA7-DDC0-A9FB96E81028}"/>
          </ac:spMkLst>
        </pc:spChg>
      </pc:sldChg>
      <pc:sldChg chg="delSp modSp new mod">
        <pc:chgData name="Laura Evanoff" userId="29248066-3d6b-4dc2-954f-3c2b70840461" providerId="ADAL" clId="{48567261-E4B8-4137-94FC-A11F8059DFC3}" dt="2023-04-19T17:07:42.137" v="12341" actId="478"/>
        <pc:sldMkLst>
          <pc:docMk/>
          <pc:sldMk cId="172566786" sldId="734"/>
        </pc:sldMkLst>
        <pc:spChg chg="mod">
          <ac:chgData name="Laura Evanoff" userId="29248066-3d6b-4dc2-954f-3c2b70840461" providerId="ADAL" clId="{48567261-E4B8-4137-94FC-A11F8059DFC3}" dt="2023-04-19T16:40:13.819" v="10981" actId="6549"/>
          <ac:spMkLst>
            <pc:docMk/>
            <pc:sldMk cId="172566786" sldId="734"/>
            <ac:spMk id="2" creationId="{7698D99B-FC31-72F5-F90B-CB40F2D5D2BD}"/>
          </ac:spMkLst>
        </pc:spChg>
        <pc:spChg chg="mod">
          <ac:chgData name="Laura Evanoff" userId="29248066-3d6b-4dc2-954f-3c2b70840461" providerId="ADAL" clId="{48567261-E4B8-4137-94FC-A11F8059DFC3}" dt="2023-04-19T16:35:32.414" v="10258" actId="113"/>
          <ac:spMkLst>
            <pc:docMk/>
            <pc:sldMk cId="172566786" sldId="734"/>
            <ac:spMk id="3" creationId="{4B1AFB9C-A947-3F12-C116-C17738D65AB1}"/>
          </ac:spMkLst>
        </pc:spChg>
        <pc:spChg chg="del">
          <ac:chgData name="Laura Evanoff" userId="29248066-3d6b-4dc2-954f-3c2b70840461" providerId="ADAL" clId="{48567261-E4B8-4137-94FC-A11F8059DFC3}" dt="2023-04-19T17:07:42.137" v="12341" actId="478"/>
          <ac:spMkLst>
            <pc:docMk/>
            <pc:sldMk cId="172566786" sldId="734"/>
            <ac:spMk id="4" creationId="{E722B15F-8BF6-9F8C-23DC-C8CD2031DFE6}"/>
          </ac:spMkLst>
        </pc:spChg>
      </pc:sldChg>
      <pc:sldChg chg="new del">
        <pc:chgData name="Laura Evanoff" userId="29248066-3d6b-4dc2-954f-3c2b70840461" providerId="ADAL" clId="{48567261-E4B8-4137-94FC-A11F8059DFC3}" dt="2023-04-18T22:44:10.830" v="8091" actId="2696"/>
        <pc:sldMkLst>
          <pc:docMk/>
          <pc:sldMk cId="1319205283" sldId="735"/>
        </pc:sldMkLst>
      </pc:sldChg>
      <pc:sldChg chg="addSp delSp modSp add mod ord setBg setClrOvrMap delDesignElem">
        <pc:chgData name="Laura Evanoff" userId="29248066-3d6b-4dc2-954f-3c2b70840461" providerId="ADAL" clId="{48567261-E4B8-4137-94FC-A11F8059DFC3}" dt="2023-04-18T22:43:29.882" v="8090" actId="20577"/>
        <pc:sldMkLst>
          <pc:docMk/>
          <pc:sldMk cId="2690566720" sldId="736"/>
        </pc:sldMkLst>
        <pc:spChg chg="mod">
          <ac:chgData name="Laura Evanoff" userId="29248066-3d6b-4dc2-954f-3c2b70840461" providerId="ADAL" clId="{48567261-E4B8-4137-94FC-A11F8059DFC3}" dt="2023-04-18T22:43:29.882" v="8090" actId="20577"/>
          <ac:spMkLst>
            <pc:docMk/>
            <pc:sldMk cId="2690566720" sldId="736"/>
            <ac:spMk id="8" creationId="{6F599975-CCF6-3FAF-2F5C-FE643B34EA30}"/>
          </ac:spMkLst>
        </pc:spChg>
        <pc:spChg chg="add">
          <ac:chgData name="Laura Evanoff" userId="29248066-3d6b-4dc2-954f-3c2b70840461" providerId="ADAL" clId="{48567261-E4B8-4137-94FC-A11F8059DFC3}" dt="2023-04-18T22:42:45.550" v="7993" actId="26606"/>
          <ac:spMkLst>
            <pc:docMk/>
            <pc:sldMk cId="2690566720" sldId="736"/>
            <ac:spMk id="15" creationId="{657F69E0-C4B0-4BEC-A689-4F8D877F05D4}"/>
          </ac:spMkLst>
        </pc:spChg>
        <pc:spChg chg="add">
          <ac:chgData name="Laura Evanoff" userId="29248066-3d6b-4dc2-954f-3c2b70840461" providerId="ADAL" clId="{48567261-E4B8-4137-94FC-A11F8059DFC3}" dt="2023-04-18T22:42:45.550" v="7993" actId="26606"/>
          <ac:spMkLst>
            <pc:docMk/>
            <pc:sldMk cId="2690566720" sldId="736"/>
            <ac:spMk id="17" creationId="{9F6380B4-6A1C-481E-8408-B4E6C75B9B81}"/>
          </ac:spMkLst>
        </pc:spChg>
        <pc:spChg chg="del">
          <ac:chgData name="Laura Evanoff" userId="29248066-3d6b-4dc2-954f-3c2b70840461" providerId="ADAL" clId="{48567261-E4B8-4137-94FC-A11F8059DFC3}" dt="2023-04-18T22:42:10.535" v="7990"/>
          <ac:spMkLst>
            <pc:docMk/>
            <pc:sldMk cId="2690566720" sldId="736"/>
            <ac:spMk id="19" creationId="{657F69E0-C4B0-4BEC-A689-4F8D877F05D4}"/>
          </ac:spMkLst>
        </pc:spChg>
        <pc:spChg chg="del">
          <ac:chgData name="Laura Evanoff" userId="29248066-3d6b-4dc2-954f-3c2b70840461" providerId="ADAL" clId="{48567261-E4B8-4137-94FC-A11F8059DFC3}" dt="2023-04-18T22:42:10.535" v="7990"/>
          <ac:spMkLst>
            <pc:docMk/>
            <pc:sldMk cId="2690566720" sldId="736"/>
            <ac:spMk id="21" creationId="{9F6380B4-6A1C-481E-8408-B4E6C75B9B81}"/>
          </ac:spMkLst>
        </pc:spChg>
      </pc:sldChg>
      <pc:sldChg chg="addSp delSp modSp add mod setBg setClrOvrMap delDesignElem">
        <pc:chgData name="Laura Evanoff" userId="29248066-3d6b-4dc2-954f-3c2b70840461" providerId="ADAL" clId="{48567261-E4B8-4137-94FC-A11F8059DFC3}" dt="2023-04-18T22:45:25.544" v="8198" actId="26606"/>
        <pc:sldMkLst>
          <pc:docMk/>
          <pc:sldMk cId="3098999328" sldId="737"/>
        </pc:sldMkLst>
        <pc:spChg chg="mod">
          <ac:chgData name="Laura Evanoff" userId="29248066-3d6b-4dc2-954f-3c2b70840461" providerId="ADAL" clId="{48567261-E4B8-4137-94FC-A11F8059DFC3}" dt="2023-04-18T22:45:25.544" v="8198" actId="26606"/>
          <ac:spMkLst>
            <pc:docMk/>
            <pc:sldMk cId="3098999328" sldId="737"/>
            <ac:spMk id="5" creationId="{5FDA485E-AB6D-D31C-8C9D-F611AAE99425}"/>
          </ac:spMkLst>
        </pc:spChg>
        <pc:spChg chg="mod">
          <ac:chgData name="Laura Evanoff" userId="29248066-3d6b-4dc2-954f-3c2b70840461" providerId="ADAL" clId="{48567261-E4B8-4137-94FC-A11F8059DFC3}" dt="2023-04-18T22:45:25.544" v="8198" actId="26606"/>
          <ac:spMkLst>
            <pc:docMk/>
            <pc:sldMk cId="3098999328" sldId="737"/>
            <ac:spMk id="8" creationId="{6F599975-CCF6-3FAF-2F5C-FE643B34EA30}"/>
          </ac:spMkLst>
        </pc:spChg>
        <pc:spChg chg="add">
          <ac:chgData name="Laura Evanoff" userId="29248066-3d6b-4dc2-954f-3c2b70840461" providerId="ADAL" clId="{48567261-E4B8-4137-94FC-A11F8059DFC3}" dt="2023-04-18T22:45:25.544" v="8198" actId="26606"/>
          <ac:spMkLst>
            <pc:docMk/>
            <pc:sldMk cId="3098999328" sldId="737"/>
            <ac:spMk id="15" creationId="{657F69E0-C4B0-4BEC-A689-4F8D877F05D4}"/>
          </ac:spMkLst>
        </pc:spChg>
        <pc:spChg chg="add">
          <ac:chgData name="Laura Evanoff" userId="29248066-3d6b-4dc2-954f-3c2b70840461" providerId="ADAL" clId="{48567261-E4B8-4137-94FC-A11F8059DFC3}" dt="2023-04-18T22:45:25.544" v="8198" actId="26606"/>
          <ac:spMkLst>
            <pc:docMk/>
            <pc:sldMk cId="3098999328" sldId="737"/>
            <ac:spMk id="17" creationId="{9F6380B4-6A1C-481E-8408-B4E6C75B9B81}"/>
          </ac:spMkLst>
        </pc:spChg>
        <pc:spChg chg="del">
          <ac:chgData name="Laura Evanoff" userId="29248066-3d6b-4dc2-954f-3c2b70840461" providerId="ADAL" clId="{48567261-E4B8-4137-94FC-A11F8059DFC3}" dt="2023-04-18T22:44:35.497" v="8093"/>
          <ac:spMkLst>
            <pc:docMk/>
            <pc:sldMk cId="3098999328" sldId="737"/>
            <ac:spMk id="19" creationId="{657F69E0-C4B0-4BEC-A689-4F8D877F05D4}"/>
          </ac:spMkLst>
        </pc:spChg>
        <pc:spChg chg="del">
          <ac:chgData name="Laura Evanoff" userId="29248066-3d6b-4dc2-954f-3c2b70840461" providerId="ADAL" clId="{48567261-E4B8-4137-94FC-A11F8059DFC3}" dt="2023-04-18T22:44:35.497" v="8093"/>
          <ac:spMkLst>
            <pc:docMk/>
            <pc:sldMk cId="3098999328" sldId="737"/>
            <ac:spMk id="21" creationId="{9F6380B4-6A1C-481E-8408-B4E6C75B9B81}"/>
          </ac:spMkLst>
        </pc:spChg>
      </pc:sldChg>
      <pc:sldChg chg="addSp modSp new mod ord">
        <pc:chgData name="Laura Evanoff" userId="29248066-3d6b-4dc2-954f-3c2b70840461" providerId="ADAL" clId="{48567261-E4B8-4137-94FC-A11F8059DFC3}" dt="2023-04-19T16:54:08.587" v="12229"/>
        <pc:sldMkLst>
          <pc:docMk/>
          <pc:sldMk cId="2673755752" sldId="738"/>
        </pc:sldMkLst>
        <pc:spChg chg="mod">
          <ac:chgData name="Laura Evanoff" userId="29248066-3d6b-4dc2-954f-3c2b70840461" providerId="ADAL" clId="{48567261-E4B8-4137-94FC-A11F8059DFC3}" dt="2023-04-19T14:38:17.032" v="8715" actId="20577"/>
          <ac:spMkLst>
            <pc:docMk/>
            <pc:sldMk cId="2673755752" sldId="738"/>
            <ac:spMk id="2" creationId="{20B4BF98-D9CF-6404-276A-52EC917F44E8}"/>
          </ac:spMkLst>
        </pc:spChg>
        <pc:spChg chg="mod">
          <ac:chgData name="Laura Evanoff" userId="29248066-3d6b-4dc2-954f-3c2b70840461" providerId="ADAL" clId="{48567261-E4B8-4137-94FC-A11F8059DFC3}" dt="2023-04-19T14:38:27.482" v="8730" actId="14100"/>
          <ac:spMkLst>
            <pc:docMk/>
            <pc:sldMk cId="2673755752" sldId="738"/>
            <ac:spMk id="3" creationId="{F789F973-824C-2961-7BE4-967F3EB6C1F1}"/>
          </ac:spMkLst>
        </pc:spChg>
        <pc:picChg chg="add mod">
          <ac:chgData name="Laura Evanoff" userId="29248066-3d6b-4dc2-954f-3c2b70840461" providerId="ADAL" clId="{48567261-E4B8-4137-94FC-A11F8059DFC3}" dt="2023-04-19T14:38:29.415" v="8731" actId="1076"/>
          <ac:picMkLst>
            <pc:docMk/>
            <pc:sldMk cId="2673755752" sldId="738"/>
            <ac:picMk id="7" creationId="{77B05CE6-3243-B740-1F16-A09F1EF2538F}"/>
          </ac:picMkLst>
        </pc:picChg>
      </pc:sldChg>
      <pc:sldChg chg="addSp delSp modSp new mod">
        <pc:chgData name="Laura Evanoff" userId="29248066-3d6b-4dc2-954f-3c2b70840461" providerId="ADAL" clId="{48567261-E4B8-4137-94FC-A11F8059DFC3}" dt="2023-04-19T15:47:59.579" v="8836" actId="20577"/>
        <pc:sldMkLst>
          <pc:docMk/>
          <pc:sldMk cId="1358835881" sldId="739"/>
        </pc:sldMkLst>
        <pc:spChg chg="mod">
          <ac:chgData name="Laura Evanoff" userId="29248066-3d6b-4dc2-954f-3c2b70840461" providerId="ADAL" clId="{48567261-E4B8-4137-94FC-A11F8059DFC3}" dt="2023-04-19T15:47:59.579" v="8836" actId="20577"/>
          <ac:spMkLst>
            <pc:docMk/>
            <pc:sldMk cId="1358835881" sldId="739"/>
            <ac:spMk id="2" creationId="{5E1C222E-C041-E44C-2E33-79328010CA0F}"/>
          </ac:spMkLst>
        </pc:spChg>
        <pc:spChg chg="del">
          <ac:chgData name="Laura Evanoff" userId="29248066-3d6b-4dc2-954f-3c2b70840461" providerId="ADAL" clId="{48567261-E4B8-4137-94FC-A11F8059DFC3}" dt="2023-04-19T14:44:46.768" v="8735" actId="22"/>
          <ac:spMkLst>
            <pc:docMk/>
            <pc:sldMk cId="1358835881" sldId="739"/>
            <ac:spMk id="3" creationId="{3ADD74E0-4257-9C6C-986C-3643EF8DDE75}"/>
          </ac:spMkLst>
        </pc:spChg>
        <pc:spChg chg="mod">
          <ac:chgData name="Laura Evanoff" userId="29248066-3d6b-4dc2-954f-3c2b70840461" providerId="ADAL" clId="{48567261-E4B8-4137-94FC-A11F8059DFC3}" dt="2023-04-19T14:49:52.262" v="8817" actId="20577"/>
          <ac:spMkLst>
            <pc:docMk/>
            <pc:sldMk cId="1358835881" sldId="739"/>
            <ac:spMk id="4" creationId="{5B54050A-3013-2A30-3170-E43B6D5FDEBB}"/>
          </ac:spMkLst>
        </pc:spChg>
        <pc:picChg chg="add mod ord">
          <ac:chgData name="Laura Evanoff" userId="29248066-3d6b-4dc2-954f-3c2b70840461" providerId="ADAL" clId="{48567261-E4B8-4137-94FC-A11F8059DFC3}" dt="2023-04-19T15:47:56.252" v="8835" actId="1076"/>
          <ac:picMkLst>
            <pc:docMk/>
            <pc:sldMk cId="1358835881" sldId="739"/>
            <ac:picMk id="7" creationId="{CEDE46B7-2F7E-436D-6B7B-6C00FEDF59F6}"/>
          </ac:picMkLst>
        </pc:picChg>
        <pc:picChg chg="add del mod">
          <ac:chgData name="Laura Evanoff" userId="29248066-3d6b-4dc2-954f-3c2b70840461" providerId="ADAL" clId="{48567261-E4B8-4137-94FC-A11F8059DFC3}" dt="2023-04-19T15:47:16.379" v="8827" actId="21"/>
          <ac:picMkLst>
            <pc:docMk/>
            <pc:sldMk cId="1358835881" sldId="739"/>
            <ac:picMk id="9" creationId="{8C721FCF-FEC7-8ACD-C93D-27F64313239F}"/>
          </ac:picMkLst>
        </pc:picChg>
      </pc:sldChg>
      <pc:sldChg chg="addSp delSp modSp new mod">
        <pc:chgData name="Laura Evanoff" userId="29248066-3d6b-4dc2-954f-3c2b70840461" providerId="ADAL" clId="{48567261-E4B8-4137-94FC-A11F8059DFC3}" dt="2023-04-19T17:08:08.302" v="12344" actId="478"/>
        <pc:sldMkLst>
          <pc:docMk/>
          <pc:sldMk cId="1282403973" sldId="740"/>
        </pc:sldMkLst>
        <pc:spChg chg="mod">
          <ac:chgData name="Laura Evanoff" userId="29248066-3d6b-4dc2-954f-3c2b70840461" providerId="ADAL" clId="{48567261-E4B8-4137-94FC-A11F8059DFC3}" dt="2023-04-19T15:49:58.544" v="8969" actId="20577"/>
          <ac:spMkLst>
            <pc:docMk/>
            <pc:sldMk cId="1282403973" sldId="740"/>
            <ac:spMk id="2" creationId="{B0573F85-5C2E-E244-3186-23BB4E96DD9C}"/>
          </ac:spMkLst>
        </pc:spChg>
        <pc:spChg chg="del">
          <ac:chgData name="Laura Evanoff" userId="29248066-3d6b-4dc2-954f-3c2b70840461" providerId="ADAL" clId="{48567261-E4B8-4137-94FC-A11F8059DFC3}" dt="2023-04-19T15:47:03.019" v="8826" actId="22"/>
          <ac:spMkLst>
            <pc:docMk/>
            <pc:sldMk cId="1282403973" sldId="740"/>
            <ac:spMk id="3" creationId="{2936EFDA-A91C-3389-ECC0-ECC0850715AB}"/>
          </ac:spMkLst>
        </pc:spChg>
        <pc:spChg chg="del">
          <ac:chgData name="Laura Evanoff" userId="29248066-3d6b-4dc2-954f-3c2b70840461" providerId="ADAL" clId="{48567261-E4B8-4137-94FC-A11F8059DFC3}" dt="2023-04-19T17:08:08.302" v="12344" actId="478"/>
          <ac:spMkLst>
            <pc:docMk/>
            <pc:sldMk cId="1282403973" sldId="740"/>
            <ac:spMk id="4" creationId="{92E720CA-C661-88E7-6F05-60BCCC33964F}"/>
          </ac:spMkLst>
        </pc:spChg>
        <pc:picChg chg="add mod ord">
          <ac:chgData name="Laura Evanoff" userId="29248066-3d6b-4dc2-954f-3c2b70840461" providerId="ADAL" clId="{48567261-E4B8-4137-94FC-A11F8059DFC3}" dt="2023-04-19T15:47:41.320" v="8833" actId="14100"/>
          <ac:picMkLst>
            <pc:docMk/>
            <pc:sldMk cId="1282403973" sldId="740"/>
            <ac:picMk id="7" creationId="{3C79D840-0804-247A-1E4F-613BA859E77E}"/>
          </ac:picMkLst>
        </pc:picChg>
        <pc:picChg chg="add mod">
          <ac:chgData name="Laura Evanoff" userId="29248066-3d6b-4dc2-954f-3c2b70840461" providerId="ADAL" clId="{48567261-E4B8-4137-94FC-A11F8059DFC3}" dt="2023-04-19T15:47:36.233" v="8832" actId="14100"/>
          <ac:picMkLst>
            <pc:docMk/>
            <pc:sldMk cId="1282403973" sldId="740"/>
            <ac:picMk id="8" creationId="{F9AC3FE6-D85C-92B1-496A-B9A6559C442F}"/>
          </ac:picMkLst>
        </pc:picChg>
      </pc:sldChg>
      <pc:sldChg chg="addSp delSp modSp new mod">
        <pc:chgData name="Laura Evanoff" userId="29248066-3d6b-4dc2-954f-3c2b70840461" providerId="ADAL" clId="{48567261-E4B8-4137-94FC-A11F8059DFC3}" dt="2023-04-19T17:08:03.751" v="12343" actId="478"/>
        <pc:sldMkLst>
          <pc:docMk/>
          <pc:sldMk cId="2597183648" sldId="741"/>
        </pc:sldMkLst>
        <pc:spChg chg="mod">
          <ac:chgData name="Laura Evanoff" userId="29248066-3d6b-4dc2-954f-3c2b70840461" providerId="ADAL" clId="{48567261-E4B8-4137-94FC-A11F8059DFC3}" dt="2023-04-19T15:49:44.417" v="8942" actId="20577"/>
          <ac:spMkLst>
            <pc:docMk/>
            <pc:sldMk cId="2597183648" sldId="741"/>
            <ac:spMk id="2" creationId="{EBE17D7B-C811-C1A1-B465-08A44D798FD4}"/>
          </ac:spMkLst>
        </pc:spChg>
        <pc:spChg chg="del">
          <ac:chgData name="Laura Evanoff" userId="29248066-3d6b-4dc2-954f-3c2b70840461" providerId="ADAL" clId="{48567261-E4B8-4137-94FC-A11F8059DFC3}" dt="2023-04-19T15:48:36.539" v="8879" actId="22"/>
          <ac:spMkLst>
            <pc:docMk/>
            <pc:sldMk cId="2597183648" sldId="741"/>
            <ac:spMk id="3" creationId="{35A418F7-9E4D-338A-5F15-0A3D1051E87B}"/>
          </ac:spMkLst>
        </pc:spChg>
        <pc:spChg chg="del">
          <ac:chgData name="Laura Evanoff" userId="29248066-3d6b-4dc2-954f-3c2b70840461" providerId="ADAL" clId="{48567261-E4B8-4137-94FC-A11F8059DFC3}" dt="2023-04-19T17:08:03.751" v="12343" actId="478"/>
          <ac:spMkLst>
            <pc:docMk/>
            <pc:sldMk cId="2597183648" sldId="741"/>
            <ac:spMk id="4" creationId="{6C156B9E-96FE-9018-45F3-C155E97F73FF}"/>
          </ac:spMkLst>
        </pc:spChg>
        <pc:picChg chg="add mod ord">
          <ac:chgData name="Laura Evanoff" userId="29248066-3d6b-4dc2-954f-3c2b70840461" providerId="ADAL" clId="{48567261-E4B8-4137-94FC-A11F8059DFC3}" dt="2023-04-19T15:49:23.491" v="8905" actId="14100"/>
          <ac:picMkLst>
            <pc:docMk/>
            <pc:sldMk cId="2597183648" sldId="741"/>
            <ac:picMk id="7" creationId="{23A75399-9E52-23F4-393B-9D33DE5C2C46}"/>
          </ac:picMkLst>
        </pc:picChg>
        <pc:picChg chg="add mod">
          <ac:chgData name="Laura Evanoff" userId="29248066-3d6b-4dc2-954f-3c2b70840461" providerId="ADAL" clId="{48567261-E4B8-4137-94FC-A11F8059DFC3}" dt="2023-04-19T15:49:17.869" v="8903" actId="1076"/>
          <ac:picMkLst>
            <pc:docMk/>
            <pc:sldMk cId="2597183648" sldId="741"/>
            <ac:picMk id="9" creationId="{83FC64D9-5ACC-64AA-042C-849C91AA68B5}"/>
          </ac:picMkLst>
        </pc:picChg>
      </pc:sldChg>
      <pc:sldChg chg="addSp new del mod">
        <pc:chgData name="Laura Evanoff" userId="29248066-3d6b-4dc2-954f-3c2b70840461" providerId="ADAL" clId="{48567261-E4B8-4137-94FC-A11F8059DFC3}" dt="2023-04-19T17:03:56.155" v="12331" actId="2696"/>
        <pc:sldMkLst>
          <pc:docMk/>
          <pc:sldMk cId="635068903" sldId="742"/>
        </pc:sldMkLst>
        <pc:spChg chg="add">
          <ac:chgData name="Laura Evanoff" userId="29248066-3d6b-4dc2-954f-3c2b70840461" providerId="ADAL" clId="{48567261-E4B8-4137-94FC-A11F8059DFC3}" dt="2023-04-19T16:11:04.007" v="8983" actId="22"/>
          <ac:spMkLst>
            <pc:docMk/>
            <pc:sldMk cId="635068903" sldId="742"/>
            <ac:spMk id="6" creationId="{99CAC6FC-8428-3A0D-D62D-3C0873BE7FA0}"/>
          </ac:spMkLst>
        </pc:spChg>
      </pc:sldChg>
      <pc:sldChg chg="delSp modSp new mod">
        <pc:chgData name="Laura Evanoff" userId="29248066-3d6b-4dc2-954f-3c2b70840461" providerId="ADAL" clId="{48567261-E4B8-4137-94FC-A11F8059DFC3}" dt="2023-04-19T16:14:17.912" v="9541" actId="478"/>
        <pc:sldMkLst>
          <pc:docMk/>
          <pc:sldMk cId="56962156" sldId="743"/>
        </pc:sldMkLst>
        <pc:spChg chg="mod">
          <ac:chgData name="Laura Evanoff" userId="29248066-3d6b-4dc2-954f-3c2b70840461" providerId="ADAL" clId="{48567261-E4B8-4137-94FC-A11F8059DFC3}" dt="2023-04-19T16:14:14.513" v="9540" actId="20577"/>
          <ac:spMkLst>
            <pc:docMk/>
            <pc:sldMk cId="56962156" sldId="743"/>
            <ac:spMk id="2" creationId="{ADD54012-42A8-257A-0B06-F9BDC8AD7B14}"/>
          </ac:spMkLst>
        </pc:spChg>
        <pc:spChg chg="mod">
          <ac:chgData name="Laura Evanoff" userId="29248066-3d6b-4dc2-954f-3c2b70840461" providerId="ADAL" clId="{48567261-E4B8-4137-94FC-A11F8059DFC3}" dt="2023-04-19T16:13:57.186" v="9505" actId="20577"/>
          <ac:spMkLst>
            <pc:docMk/>
            <pc:sldMk cId="56962156" sldId="743"/>
            <ac:spMk id="3" creationId="{6F855AEE-B599-117D-4349-DD02FECDCD67}"/>
          </ac:spMkLst>
        </pc:spChg>
        <pc:spChg chg="del">
          <ac:chgData name="Laura Evanoff" userId="29248066-3d6b-4dc2-954f-3c2b70840461" providerId="ADAL" clId="{48567261-E4B8-4137-94FC-A11F8059DFC3}" dt="2023-04-19T16:14:17.912" v="9541" actId="478"/>
          <ac:spMkLst>
            <pc:docMk/>
            <pc:sldMk cId="56962156" sldId="743"/>
            <ac:spMk id="4" creationId="{9AB8F430-58D4-7524-FD72-AE2CFC4A2AFC}"/>
          </ac:spMkLst>
        </pc:spChg>
      </pc:sldChg>
      <pc:sldChg chg="addSp delSp modSp new mod ord setBg">
        <pc:chgData name="Laura Evanoff" userId="29248066-3d6b-4dc2-954f-3c2b70840461" providerId="ADAL" clId="{48567261-E4B8-4137-94FC-A11F8059DFC3}" dt="2023-04-19T16:22:39.401" v="9645"/>
        <pc:sldMkLst>
          <pc:docMk/>
          <pc:sldMk cId="4169522893" sldId="744"/>
        </pc:sldMkLst>
        <pc:spChg chg="mod">
          <ac:chgData name="Laura Evanoff" userId="29248066-3d6b-4dc2-954f-3c2b70840461" providerId="ADAL" clId="{48567261-E4B8-4137-94FC-A11F8059DFC3}" dt="2023-04-19T16:21:35.684" v="9641" actId="1076"/>
          <ac:spMkLst>
            <pc:docMk/>
            <pc:sldMk cId="4169522893" sldId="744"/>
            <ac:spMk id="2" creationId="{360BD546-C699-61FC-FE94-D724ACE67C1B}"/>
          </ac:spMkLst>
        </pc:spChg>
        <pc:spChg chg="del mod">
          <ac:chgData name="Laura Evanoff" userId="29248066-3d6b-4dc2-954f-3c2b70840461" providerId="ADAL" clId="{48567261-E4B8-4137-94FC-A11F8059DFC3}" dt="2023-04-19T16:21:18.914" v="9638" actId="478"/>
          <ac:spMkLst>
            <pc:docMk/>
            <pc:sldMk cId="4169522893" sldId="744"/>
            <ac:spMk id="3" creationId="{6A853A10-5DB4-C558-345B-3F065CAD43E3}"/>
          </ac:spMkLst>
        </pc:spChg>
        <pc:spChg chg="del mod">
          <ac:chgData name="Laura Evanoff" userId="29248066-3d6b-4dc2-954f-3c2b70840461" providerId="ADAL" clId="{48567261-E4B8-4137-94FC-A11F8059DFC3}" dt="2023-04-19T16:20:54.688" v="9631" actId="478"/>
          <ac:spMkLst>
            <pc:docMk/>
            <pc:sldMk cId="4169522893" sldId="744"/>
            <ac:spMk id="4" creationId="{D342633B-DB89-4CDC-792C-AB680C7BFFCA}"/>
          </ac:spMkLst>
        </pc:spChg>
        <pc:spChg chg="mod ord">
          <ac:chgData name="Laura Evanoff" userId="29248066-3d6b-4dc2-954f-3c2b70840461" providerId="ADAL" clId="{48567261-E4B8-4137-94FC-A11F8059DFC3}" dt="2023-04-19T16:20:49.077" v="9630" actId="26606"/>
          <ac:spMkLst>
            <pc:docMk/>
            <pc:sldMk cId="4169522893" sldId="744"/>
            <ac:spMk id="5" creationId="{84DE6C78-0589-3A5E-6AC1-CF167DC4EC72}"/>
          </ac:spMkLst>
        </pc:spChg>
        <pc:spChg chg="add del mod">
          <ac:chgData name="Laura Evanoff" userId="29248066-3d6b-4dc2-954f-3c2b70840461" providerId="ADAL" clId="{48567261-E4B8-4137-94FC-A11F8059DFC3}" dt="2023-04-19T16:21:25.005" v="9639" actId="478"/>
          <ac:spMkLst>
            <pc:docMk/>
            <pc:sldMk cId="4169522893" sldId="744"/>
            <ac:spMk id="9" creationId="{BE22962E-C69C-1949-31B3-E050F98FFF49}"/>
          </ac:spMkLst>
        </pc:spChg>
        <pc:spChg chg="add">
          <ac:chgData name="Laura Evanoff" userId="29248066-3d6b-4dc2-954f-3c2b70840461" providerId="ADAL" clId="{48567261-E4B8-4137-94FC-A11F8059DFC3}" dt="2023-04-19T16:20:49.077" v="9630" actId="26606"/>
          <ac:spMkLst>
            <pc:docMk/>
            <pc:sldMk cId="4169522893" sldId="744"/>
            <ac:spMk id="12" creationId="{8555C5B3-193A-4749-9AFD-682E53CDDE8F}"/>
          </ac:spMkLst>
        </pc:spChg>
        <pc:spChg chg="add">
          <ac:chgData name="Laura Evanoff" userId="29248066-3d6b-4dc2-954f-3c2b70840461" providerId="ADAL" clId="{48567261-E4B8-4137-94FC-A11F8059DFC3}" dt="2023-04-19T16:20:49.077" v="9630" actId="26606"/>
          <ac:spMkLst>
            <pc:docMk/>
            <pc:sldMk cId="4169522893" sldId="744"/>
            <ac:spMk id="14" creationId="{2EAE06A6-F76A-41C9-827A-C561B004485C}"/>
          </ac:spMkLst>
        </pc:spChg>
        <pc:spChg chg="add">
          <ac:chgData name="Laura Evanoff" userId="29248066-3d6b-4dc2-954f-3c2b70840461" providerId="ADAL" clId="{48567261-E4B8-4137-94FC-A11F8059DFC3}" dt="2023-04-19T16:20:49.077" v="9630" actId="26606"/>
          <ac:spMkLst>
            <pc:docMk/>
            <pc:sldMk cId="4169522893" sldId="744"/>
            <ac:spMk id="16" creationId="{89F9D4E8-0639-444B-949B-9518585061AF}"/>
          </ac:spMkLst>
        </pc:spChg>
        <pc:spChg chg="add">
          <ac:chgData name="Laura Evanoff" userId="29248066-3d6b-4dc2-954f-3c2b70840461" providerId="ADAL" clId="{48567261-E4B8-4137-94FC-A11F8059DFC3}" dt="2023-04-19T16:20:49.077" v="9630" actId="26606"/>
          <ac:spMkLst>
            <pc:docMk/>
            <pc:sldMk cId="4169522893" sldId="744"/>
            <ac:spMk id="18" creationId="{7E3DA7A2-ED70-4BBA-AB72-00AD461FA405}"/>
          </ac:spMkLst>
        </pc:spChg>
        <pc:spChg chg="add">
          <ac:chgData name="Laura Evanoff" userId="29248066-3d6b-4dc2-954f-3c2b70840461" providerId="ADAL" clId="{48567261-E4B8-4137-94FC-A11F8059DFC3}" dt="2023-04-19T16:20:49.077" v="9630" actId="26606"/>
          <ac:spMkLst>
            <pc:docMk/>
            <pc:sldMk cId="4169522893" sldId="744"/>
            <ac:spMk id="20" creationId="{FC485432-3647-4218-B5D3-15D3FA222B13}"/>
          </ac:spMkLst>
        </pc:spChg>
        <pc:spChg chg="add">
          <ac:chgData name="Laura Evanoff" userId="29248066-3d6b-4dc2-954f-3c2b70840461" providerId="ADAL" clId="{48567261-E4B8-4137-94FC-A11F8059DFC3}" dt="2023-04-19T16:20:49.077" v="9630" actId="26606"/>
          <ac:spMkLst>
            <pc:docMk/>
            <pc:sldMk cId="4169522893" sldId="744"/>
            <ac:spMk id="22" creationId="{F4AFDDCA-6ABA-4D23-8A5C-1BF0F4308148}"/>
          </ac:spMkLst>
        </pc:spChg>
        <pc:picChg chg="add mod">
          <ac:chgData name="Laura Evanoff" userId="29248066-3d6b-4dc2-954f-3c2b70840461" providerId="ADAL" clId="{48567261-E4B8-4137-94FC-A11F8059DFC3}" dt="2023-04-19T16:20:49.077" v="9630" actId="26606"/>
          <ac:picMkLst>
            <pc:docMk/>
            <pc:sldMk cId="4169522893" sldId="744"/>
            <ac:picMk id="7" creationId="{BDE29E3C-E048-E01F-D4B1-6FEDF539AE4F}"/>
          </ac:picMkLst>
        </pc:picChg>
      </pc:sldChg>
      <pc:sldChg chg="addSp delSp modSp new mod ord">
        <pc:chgData name="Laura Evanoff" userId="29248066-3d6b-4dc2-954f-3c2b70840461" providerId="ADAL" clId="{48567261-E4B8-4137-94FC-A11F8059DFC3}" dt="2023-04-19T16:41:17.658" v="11122" actId="20577"/>
        <pc:sldMkLst>
          <pc:docMk/>
          <pc:sldMk cId="1469794930" sldId="745"/>
        </pc:sldMkLst>
        <pc:spChg chg="mod">
          <ac:chgData name="Laura Evanoff" userId="29248066-3d6b-4dc2-954f-3c2b70840461" providerId="ADAL" clId="{48567261-E4B8-4137-94FC-A11F8059DFC3}" dt="2023-04-19T16:33:15.506" v="10039" actId="20577"/>
          <ac:spMkLst>
            <pc:docMk/>
            <pc:sldMk cId="1469794930" sldId="745"/>
            <ac:spMk id="2" creationId="{3F9C610A-978E-7990-63E6-0836B556371F}"/>
          </ac:spMkLst>
        </pc:spChg>
        <pc:spChg chg="del">
          <ac:chgData name="Laura Evanoff" userId="29248066-3d6b-4dc2-954f-3c2b70840461" providerId="ADAL" clId="{48567261-E4B8-4137-94FC-A11F8059DFC3}" dt="2023-04-19T16:30:04.389" v="9893" actId="22"/>
          <ac:spMkLst>
            <pc:docMk/>
            <pc:sldMk cId="1469794930" sldId="745"/>
            <ac:spMk id="3" creationId="{E47138AA-9E47-622D-6B25-2742F5BF72CD}"/>
          </ac:spMkLst>
        </pc:spChg>
        <pc:spChg chg="mod">
          <ac:chgData name="Laura Evanoff" userId="29248066-3d6b-4dc2-954f-3c2b70840461" providerId="ADAL" clId="{48567261-E4B8-4137-94FC-A11F8059DFC3}" dt="2023-04-19T16:32:41.470" v="10023" actId="20577"/>
          <ac:spMkLst>
            <pc:docMk/>
            <pc:sldMk cId="1469794930" sldId="745"/>
            <ac:spMk id="4" creationId="{6611E907-6AF3-4ACE-A411-8666FA4E25FD}"/>
          </ac:spMkLst>
        </pc:spChg>
        <pc:spChg chg="add del mod">
          <ac:chgData name="Laura Evanoff" userId="29248066-3d6b-4dc2-954f-3c2b70840461" providerId="ADAL" clId="{48567261-E4B8-4137-94FC-A11F8059DFC3}" dt="2023-04-19T16:36:18.763" v="10388"/>
          <ac:spMkLst>
            <pc:docMk/>
            <pc:sldMk cId="1469794930" sldId="745"/>
            <ac:spMk id="8" creationId="{4060B81E-4FB0-AAE5-46DB-92E167ED06C8}"/>
          </ac:spMkLst>
        </pc:spChg>
        <pc:spChg chg="add mod">
          <ac:chgData name="Laura Evanoff" userId="29248066-3d6b-4dc2-954f-3c2b70840461" providerId="ADAL" clId="{48567261-E4B8-4137-94FC-A11F8059DFC3}" dt="2023-04-19T16:41:17.658" v="11122" actId="20577"/>
          <ac:spMkLst>
            <pc:docMk/>
            <pc:sldMk cId="1469794930" sldId="745"/>
            <ac:spMk id="10" creationId="{B32AEAE7-5DD3-F1D5-D7CD-BF6C12C4A5F3}"/>
          </ac:spMkLst>
        </pc:spChg>
        <pc:picChg chg="add mod ord">
          <ac:chgData name="Laura Evanoff" userId="29248066-3d6b-4dc2-954f-3c2b70840461" providerId="ADAL" clId="{48567261-E4B8-4137-94FC-A11F8059DFC3}" dt="2023-04-19T16:33:02.275" v="10026" actId="1076"/>
          <ac:picMkLst>
            <pc:docMk/>
            <pc:sldMk cId="1469794930" sldId="745"/>
            <ac:picMk id="7" creationId="{39AD0F9E-BEAD-4927-B51B-3D26EA9D61BE}"/>
          </ac:picMkLst>
        </pc:picChg>
      </pc:sldChg>
      <pc:sldChg chg="new del">
        <pc:chgData name="Laura Evanoff" userId="29248066-3d6b-4dc2-954f-3c2b70840461" providerId="ADAL" clId="{48567261-E4B8-4137-94FC-A11F8059DFC3}" dt="2023-04-19T16:44:45.683" v="11191" actId="2696"/>
        <pc:sldMkLst>
          <pc:docMk/>
          <pc:sldMk cId="918506145" sldId="746"/>
        </pc:sldMkLst>
      </pc:sldChg>
      <pc:sldChg chg="delSp modSp add mod">
        <pc:chgData name="Laura Evanoff" userId="29248066-3d6b-4dc2-954f-3c2b70840461" providerId="ADAL" clId="{48567261-E4B8-4137-94FC-A11F8059DFC3}" dt="2023-04-19T16:52:28.177" v="12223" actId="478"/>
        <pc:sldMkLst>
          <pc:docMk/>
          <pc:sldMk cId="2822868227" sldId="746"/>
        </pc:sldMkLst>
        <pc:spChg chg="mod">
          <ac:chgData name="Laura Evanoff" userId="29248066-3d6b-4dc2-954f-3c2b70840461" providerId="ADAL" clId="{48567261-E4B8-4137-94FC-A11F8059DFC3}" dt="2023-04-19T16:45:11.649" v="11233" actId="20577"/>
          <ac:spMkLst>
            <pc:docMk/>
            <pc:sldMk cId="2822868227" sldId="746"/>
            <ac:spMk id="2" creationId="{0759AD0A-F998-54E8-12F6-CDB328AB7D42}"/>
          </ac:spMkLst>
        </pc:spChg>
        <pc:spChg chg="mod">
          <ac:chgData name="Laura Evanoff" userId="29248066-3d6b-4dc2-954f-3c2b70840461" providerId="ADAL" clId="{48567261-E4B8-4137-94FC-A11F8059DFC3}" dt="2023-04-19T16:52:17.787" v="12221" actId="27636"/>
          <ac:spMkLst>
            <pc:docMk/>
            <pc:sldMk cId="2822868227" sldId="746"/>
            <ac:spMk id="3" creationId="{E835038D-C9AE-0954-B661-D46F147096BE}"/>
          </ac:spMkLst>
        </pc:spChg>
        <pc:spChg chg="del mod">
          <ac:chgData name="Laura Evanoff" userId="29248066-3d6b-4dc2-954f-3c2b70840461" providerId="ADAL" clId="{48567261-E4B8-4137-94FC-A11F8059DFC3}" dt="2023-04-19T16:52:28.177" v="12223" actId="478"/>
          <ac:spMkLst>
            <pc:docMk/>
            <pc:sldMk cId="2822868227" sldId="746"/>
            <ac:spMk id="4" creationId="{29B477B0-B7E7-5D13-FDC8-A8503BAE594A}"/>
          </ac:spMkLst>
        </pc:spChg>
      </pc:sldChg>
      <pc:sldChg chg="addSp delSp modSp new mod ord">
        <pc:chgData name="Laura Evanoff" userId="29248066-3d6b-4dc2-954f-3c2b70840461" providerId="ADAL" clId="{48567261-E4B8-4137-94FC-A11F8059DFC3}" dt="2023-04-19T17:00:16.747" v="12281" actId="1076"/>
        <pc:sldMkLst>
          <pc:docMk/>
          <pc:sldMk cId="3040012353" sldId="747"/>
        </pc:sldMkLst>
        <pc:spChg chg="mod">
          <ac:chgData name="Laura Evanoff" userId="29248066-3d6b-4dc2-954f-3c2b70840461" providerId="ADAL" clId="{48567261-E4B8-4137-94FC-A11F8059DFC3}" dt="2023-04-19T16:58:54.416" v="12275" actId="20577"/>
          <ac:spMkLst>
            <pc:docMk/>
            <pc:sldMk cId="3040012353" sldId="747"/>
            <ac:spMk id="2" creationId="{E7575A46-863A-0A97-91FF-48EC1FB94825}"/>
          </ac:spMkLst>
        </pc:spChg>
        <pc:spChg chg="del">
          <ac:chgData name="Laura Evanoff" userId="29248066-3d6b-4dc2-954f-3c2b70840461" providerId="ADAL" clId="{48567261-E4B8-4137-94FC-A11F8059DFC3}" dt="2023-04-19T16:57:38.291" v="12236" actId="22"/>
          <ac:spMkLst>
            <pc:docMk/>
            <pc:sldMk cId="3040012353" sldId="747"/>
            <ac:spMk id="3" creationId="{D3EF1670-9771-C8F9-C8E7-AD3340330A3E}"/>
          </ac:spMkLst>
        </pc:spChg>
        <pc:spChg chg="mod">
          <ac:chgData name="Laura Evanoff" userId="29248066-3d6b-4dc2-954f-3c2b70840461" providerId="ADAL" clId="{48567261-E4B8-4137-94FC-A11F8059DFC3}" dt="2023-04-19T16:58:30.550" v="12239"/>
          <ac:spMkLst>
            <pc:docMk/>
            <pc:sldMk cId="3040012353" sldId="747"/>
            <ac:spMk id="4" creationId="{A3804E5F-8F81-8526-36B1-F65ADBFC4D59}"/>
          </ac:spMkLst>
        </pc:spChg>
        <pc:spChg chg="add del mod">
          <ac:chgData name="Laura Evanoff" userId="29248066-3d6b-4dc2-954f-3c2b70840461" providerId="ADAL" clId="{48567261-E4B8-4137-94FC-A11F8059DFC3}" dt="2023-04-19T16:59:00.681" v="12276" actId="478"/>
          <ac:spMkLst>
            <pc:docMk/>
            <pc:sldMk cId="3040012353" sldId="747"/>
            <ac:spMk id="9" creationId="{F1B47CA7-1325-6AFD-19C8-DE06816FD5B6}"/>
          </ac:spMkLst>
        </pc:spChg>
        <pc:picChg chg="add mod ord">
          <ac:chgData name="Laura Evanoff" userId="29248066-3d6b-4dc2-954f-3c2b70840461" providerId="ADAL" clId="{48567261-E4B8-4137-94FC-A11F8059DFC3}" dt="2023-04-19T17:00:11.870" v="12279" actId="1076"/>
          <ac:picMkLst>
            <pc:docMk/>
            <pc:sldMk cId="3040012353" sldId="747"/>
            <ac:picMk id="7" creationId="{661631CB-613C-317C-B7AF-ED3FA38A8086}"/>
          </ac:picMkLst>
        </pc:picChg>
        <pc:picChg chg="add mod">
          <ac:chgData name="Laura Evanoff" userId="29248066-3d6b-4dc2-954f-3c2b70840461" providerId="ADAL" clId="{48567261-E4B8-4137-94FC-A11F8059DFC3}" dt="2023-04-19T17:00:16.747" v="12281" actId="1076"/>
          <ac:picMkLst>
            <pc:docMk/>
            <pc:sldMk cId="3040012353" sldId="747"/>
            <ac:picMk id="11" creationId="{B2FB43E6-D7B9-A4E6-7409-BD91F98B897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B6586-9DCC-4A65-B288-50EF43C0270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9AF1CE2-A3B2-42EF-B352-BFE14EB6BE43}">
      <dgm:prSet phldrT="[Text]"/>
      <dgm:spPr/>
      <dgm:t>
        <a:bodyPr/>
        <a:lstStyle/>
        <a:p>
          <a:r>
            <a:rPr lang="en-US" dirty="0"/>
            <a:t>New Project</a:t>
          </a:r>
        </a:p>
      </dgm:t>
    </dgm:pt>
    <dgm:pt modelId="{A9F30C00-A151-4B56-888D-E6F0C402A945}" type="parTrans" cxnId="{179DB5F7-720B-4C65-82CD-315333D35D3B}">
      <dgm:prSet/>
      <dgm:spPr/>
      <dgm:t>
        <a:bodyPr/>
        <a:lstStyle/>
        <a:p>
          <a:endParaRPr lang="en-US"/>
        </a:p>
      </dgm:t>
    </dgm:pt>
    <dgm:pt modelId="{5AF2447A-D6FB-4604-9D65-EE331678A03A}" type="sibTrans" cxnId="{179DB5F7-720B-4C65-82CD-315333D35D3B}">
      <dgm:prSet/>
      <dgm:spPr/>
      <dgm:t>
        <a:bodyPr/>
        <a:lstStyle/>
        <a:p>
          <a:endParaRPr lang="en-US"/>
        </a:p>
      </dgm:t>
    </dgm:pt>
    <dgm:pt modelId="{726178F4-A49E-40F8-A0DA-C4AD0B6AE56A}">
      <dgm:prSet phldrT="[Text]"/>
      <dgm:spPr/>
      <dgm:t>
        <a:bodyPr/>
        <a:lstStyle/>
        <a:p>
          <a:r>
            <a:rPr lang="en-US" dirty="0"/>
            <a:t>CoC Bonus</a:t>
          </a:r>
        </a:p>
      </dgm:t>
    </dgm:pt>
    <dgm:pt modelId="{0F1FAF56-2D01-48A1-847E-C43F781907F0}" type="parTrans" cxnId="{A9E38D9D-258E-4D85-BCA9-5194A9DE6661}">
      <dgm:prSet/>
      <dgm:spPr/>
      <dgm:t>
        <a:bodyPr/>
        <a:lstStyle/>
        <a:p>
          <a:endParaRPr lang="en-US"/>
        </a:p>
      </dgm:t>
    </dgm:pt>
    <dgm:pt modelId="{FABFF5D0-0225-4FA8-B71B-A957C67CDF70}" type="sibTrans" cxnId="{A9E38D9D-258E-4D85-BCA9-5194A9DE6661}">
      <dgm:prSet/>
      <dgm:spPr/>
      <dgm:t>
        <a:bodyPr/>
        <a:lstStyle/>
        <a:p>
          <a:endParaRPr lang="en-US"/>
        </a:p>
      </dgm:t>
    </dgm:pt>
    <dgm:pt modelId="{02989C46-E88C-4B3A-AF95-68EB7DF25526}">
      <dgm:prSet phldrT="[Text]"/>
      <dgm:spPr/>
      <dgm:t>
        <a:bodyPr/>
        <a:lstStyle/>
        <a:p>
          <a:r>
            <a:rPr lang="en-US" dirty="0"/>
            <a:t>DV Bonus</a:t>
          </a:r>
        </a:p>
      </dgm:t>
    </dgm:pt>
    <dgm:pt modelId="{C0D94471-4D05-4CA8-8073-7852D2055782}" type="parTrans" cxnId="{5E8A91D7-17F4-4B75-A657-7447CC4C1154}">
      <dgm:prSet/>
      <dgm:spPr/>
      <dgm:t>
        <a:bodyPr/>
        <a:lstStyle/>
        <a:p>
          <a:endParaRPr lang="en-US"/>
        </a:p>
      </dgm:t>
    </dgm:pt>
    <dgm:pt modelId="{A6C36CC3-016E-4A25-985B-E97C9E00D4FA}" type="sibTrans" cxnId="{5E8A91D7-17F4-4B75-A657-7447CC4C1154}">
      <dgm:prSet/>
      <dgm:spPr/>
      <dgm:t>
        <a:bodyPr/>
        <a:lstStyle/>
        <a:p>
          <a:endParaRPr lang="en-US"/>
        </a:p>
      </dgm:t>
    </dgm:pt>
    <dgm:pt modelId="{CB93D342-5D22-4FE7-92F3-CCB6CA6F9C94}">
      <dgm:prSet phldrT="[Text]"/>
      <dgm:spPr/>
      <dgm:t>
        <a:bodyPr/>
        <a:lstStyle/>
        <a:p>
          <a:r>
            <a:rPr lang="en-US" dirty="0"/>
            <a:t>Expansion</a:t>
          </a:r>
        </a:p>
      </dgm:t>
    </dgm:pt>
    <dgm:pt modelId="{2786AFF3-D850-4304-B91B-8FE9E5AB2A69}" type="parTrans" cxnId="{4C70B877-D102-47C1-89D3-98B971B28FE4}">
      <dgm:prSet/>
      <dgm:spPr/>
      <dgm:t>
        <a:bodyPr/>
        <a:lstStyle/>
        <a:p>
          <a:endParaRPr lang="en-US"/>
        </a:p>
      </dgm:t>
    </dgm:pt>
    <dgm:pt modelId="{656453DE-228F-4582-89F2-7C104B2B12E0}" type="sibTrans" cxnId="{4C70B877-D102-47C1-89D3-98B971B28FE4}">
      <dgm:prSet/>
      <dgm:spPr/>
      <dgm:t>
        <a:bodyPr/>
        <a:lstStyle/>
        <a:p>
          <a:endParaRPr lang="en-US"/>
        </a:p>
      </dgm:t>
    </dgm:pt>
    <dgm:pt modelId="{2FBF72F0-16AB-472D-9108-899DD3C549FB}">
      <dgm:prSet phldrT="[Text]"/>
      <dgm:spPr/>
      <dgm:t>
        <a:bodyPr/>
        <a:lstStyle/>
        <a:p>
          <a:r>
            <a:rPr lang="en-US" dirty="0"/>
            <a:t>Transition Grant</a:t>
          </a:r>
        </a:p>
      </dgm:t>
    </dgm:pt>
    <dgm:pt modelId="{0576CDE9-E7FB-4168-9FC4-34BB8E43FBDB}" type="parTrans" cxnId="{B40EAFDF-845E-4165-B065-4B76BFAF4F82}">
      <dgm:prSet/>
      <dgm:spPr/>
      <dgm:t>
        <a:bodyPr/>
        <a:lstStyle/>
        <a:p>
          <a:endParaRPr lang="en-US"/>
        </a:p>
      </dgm:t>
    </dgm:pt>
    <dgm:pt modelId="{50B623B9-8C28-45DF-A19D-7CCB51C91BC8}" type="sibTrans" cxnId="{B40EAFDF-845E-4165-B065-4B76BFAF4F82}">
      <dgm:prSet/>
      <dgm:spPr/>
      <dgm:t>
        <a:bodyPr/>
        <a:lstStyle/>
        <a:p>
          <a:endParaRPr lang="en-US"/>
        </a:p>
      </dgm:t>
    </dgm:pt>
    <dgm:pt modelId="{D3D83CBF-87CC-4F8C-B9EA-5892A842BA03}" type="pres">
      <dgm:prSet presAssocID="{914B6586-9DCC-4A65-B288-50EF43C02707}" presName="diagram" presStyleCnt="0">
        <dgm:presLayoutVars>
          <dgm:chMax val="1"/>
          <dgm:dir/>
          <dgm:animLvl val="ctr"/>
          <dgm:resizeHandles val="exact"/>
        </dgm:presLayoutVars>
      </dgm:prSet>
      <dgm:spPr/>
    </dgm:pt>
    <dgm:pt modelId="{1D57CFA6-A254-4DCB-BAF8-5F17108318A2}" type="pres">
      <dgm:prSet presAssocID="{914B6586-9DCC-4A65-B288-50EF43C02707}" presName="matrix" presStyleCnt="0"/>
      <dgm:spPr/>
    </dgm:pt>
    <dgm:pt modelId="{3F6FFEAD-3F9E-41DF-B42B-FC59145BB805}" type="pres">
      <dgm:prSet presAssocID="{914B6586-9DCC-4A65-B288-50EF43C02707}" presName="tile1" presStyleLbl="node1" presStyleIdx="0" presStyleCnt="4"/>
      <dgm:spPr/>
    </dgm:pt>
    <dgm:pt modelId="{606B71E5-DA6C-4EDC-A6B8-033A3A0FD49C}" type="pres">
      <dgm:prSet presAssocID="{914B6586-9DCC-4A65-B288-50EF43C02707}" presName="tile1text" presStyleLbl="node1" presStyleIdx="0" presStyleCnt="4">
        <dgm:presLayoutVars>
          <dgm:chMax val="0"/>
          <dgm:chPref val="0"/>
          <dgm:bulletEnabled val="1"/>
        </dgm:presLayoutVars>
      </dgm:prSet>
      <dgm:spPr/>
    </dgm:pt>
    <dgm:pt modelId="{C34E21C1-57B9-48A1-8472-E5607F0211D4}" type="pres">
      <dgm:prSet presAssocID="{914B6586-9DCC-4A65-B288-50EF43C02707}" presName="tile2" presStyleLbl="node1" presStyleIdx="1" presStyleCnt="4"/>
      <dgm:spPr/>
    </dgm:pt>
    <dgm:pt modelId="{56EE1C90-A7FC-4B29-B85F-EA79D3ABB859}" type="pres">
      <dgm:prSet presAssocID="{914B6586-9DCC-4A65-B288-50EF43C02707}" presName="tile2text" presStyleLbl="node1" presStyleIdx="1" presStyleCnt="4">
        <dgm:presLayoutVars>
          <dgm:chMax val="0"/>
          <dgm:chPref val="0"/>
          <dgm:bulletEnabled val="1"/>
        </dgm:presLayoutVars>
      </dgm:prSet>
      <dgm:spPr/>
    </dgm:pt>
    <dgm:pt modelId="{8F130ACC-FFAA-4187-AA53-AAB44A0CBA0F}" type="pres">
      <dgm:prSet presAssocID="{914B6586-9DCC-4A65-B288-50EF43C02707}" presName="tile3" presStyleLbl="node1" presStyleIdx="2" presStyleCnt="4"/>
      <dgm:spPr/>
    </dgm:pt>
    <dgm:pt modelId="{C9C3F5B1-F16C-4D68-89B4-472871E56555}" type="pres">
      <dgm:prSet presAssocID="{914B6586-9DCC-4A65-B288-50EF43C02707}" presName="tile3text" presStyleLbl="node1" presStyleIdx="2" presStyleCnt="4">
        <dgm:presLayoutVars>
          <dgm:chMax val="0"/>
          <dgm:chPref val="0"/>
          <dgm:bulletEnabled val="1"/>
        </dgm:presLayoutVars>
      </dgm:prSet>
      <dgm:spPr/>
    </dgm:pt>
    <dgm:pt modelId="{931DDA85-A04A-44D7-8722-70CB1AFD5BCE}" type="pres">
      <dgm:prSet presAssocID="{914B6586-9DCC-4A65-B288-50EF43C02707}" presName="tile4" presStyleLbl="node1" presStyleIdx="3" presStyleCnt="4"/>
      <dgm:spPr/>
    </dgm:pt>
    <dgm:pt modelId="{AD85B0D8-30AE-4CFA-ACD5-4AACC04C9D5D}" type="pres">
      <dgm:prSet presAssocID="{914B6586-9DCC-4A65-B288-50EF43C02707}" presName="tile4text" presStyleLbl="node1" presStyleIdx="3" presStyleCnt="4">
        <dgm:presLayoutVars>
          <dgm:chMax val="0"/>
          <dgm:chPref val="0"/>
          <dgm:bulletEnabled val="1"/>
        </dgm:presLayoutVars>
      </dgm:prSet>
      <dgm:spPr/>
    </dgm:pt>
    <dgm:pt modelId="{B7850332-E3DA-4150-A8EC-16DE16FBF82F}" type="pres">
      <dgm:prSet presAssocID="{914B6586-9DCC-4A65-B288-50EF43C02707}" presName="centerTile" presStyleLbl="fgShp" presStyleIdx="0" presStyleCnt="1">
        <dgm:presLayoutVars>
          <dgm:chMax val="0"/>
          <dgm:chPref val="0"/>
        </dgm:presLayoutVars>
      </dgm:prSet>
      <dgm:spPr/>
    </dgm:pt>
  </dgm:ptLst>
  <dgm:cxnLst>
    <dgm:cxn modelId="{0B053403-2821-46E2-95D9-DA3EAA37D202}" type="presOf" srcId="{CB93D342-5D22-4FE7-92F3-CCB6CA6F9C94}" destId="{C9C3F5B1-F16C-4D68-89B4-472871E56555}" srcOrd="1" destOrd="0" presId="urn:microsoft.com/office/officeart/2005/8/layout/matrix1"/>
    <dgm:cxn modelId="{F4C3F408-31FA-48CC-8F42-6AD0F6545DF7}" type="presOf" srcId="{89AF1CE2-A3B2-42EF-B352-BFE14EB6BE43}" destId="{B7850332-E3DA-4150-A8EC-16DE16FBF82F}" srcOrd="0" destOrd="0" presId="urn:microsoft.com/office/officeart/2005/8/layout/matrix1"/>
    <dgm:cxn modelId="{DA74412D-C159-4A65-BA51-32646FC79F9C}" type="presOf" srcId="{02989C46-E88C-4B3A-AF95-68EB7DF25526}" destId="{C34E21C1-57B9-48A1-8472-E5607F0211D4}" srcOrd="0" destOrd="0" presId="urn:microsoft.com/office/officeart/2005/8/layout/matrix1"/>
    <dgm:cxn modelId="{7172CD62-4F8B-4A5D-AEB8-E81F3BCC63C5}" type="presOf" srcId="{02989C46-E88C-4B3A-AF95-68EB7DF25526}" destId="{56EE1C90-A7FC-4B29-B85F-EA79D3ABB859}" srcOrd="1" destOrd="0" presId="urn:microsoft.com/office/officeart/2005/8/layout/matrix1"/>
    <dgm:cxn modelId="{4C70B877-D102-47C1-89D3-98B971B28FE4}" srcId="{89AF1CE2-A3B2-42EF-B352-BFE14EB6BE43}" destId="{CB93D342-5D22-4FE7-92F3-CCB6CA6F9C94}" srcOrd="2" destOrd="0" parTransId="{2786AFF3-D850-4304-B91B-8FE9E5AB2A69}" sibTransId="{656453DE-228F-4582-89F2-7C104B2B12E0}"/>
    <dgm:cxn modelId="{A9E38D9D-258E-4D85-BCA9-5194A9DE6661}" srcId="{89AF1CE2-A3B2-42EF-B352-BFE14EB6BE43}" destId="{726178F4-A49E-40F8-A0DA-C4AD0B6AE56A}" srcOrd="0" destOrd="0" parTransId="{0F1FAF56-2D01-48A1-847E-C43F781907F0}" sibTransId="{FABFF5D0-0225-4FA8-B71B-A957C67CDF70}"/>
    <dgm:cxn modelId="{64FBE9A3-4CC1-4EFE-911A-F21F72E2B055}" type="presOf" srcId="{726178F4-A49E-40F8-A0DA-C4AD0B6AE56A}" destId="{3F6FFEAD-3F9E-41DF-B42B-FC59145BB805}" srcOrd="0" destOrd="0" presId="urn:microsoft.com/office/officeart/2005/8/layout/matrix1"/>
    <dgm:cxn modelId="{A4705BBD-2137-417A-A8AE-CCF629B646C1}" type="presOf" srcId="{914B6586-9DCC-4A65-B288-50EF43C02707}" destId="{D3D83CBF-87CC-4F8C-B9EA-5892A842BA03}" srcOrd="0" destOrd="0" presId="urn:microsoft.com/office/officeart/2005/8/layout/matrix1"/>
    <dgm:cxn modelId="{DC6A18CE-C7A7-4F20-8FC3-2355949294AA}" type="presOf" srcId="{2FBF72F0-16AB-472D-9108-899DD3C549FB}" destId="{931DDA85-A04A-44D7-8722-70CB1AFD5BCE}" srcOrd="0" destOrd="0" presId="urn:microsoft.com/office/officeart/2005/8/layout/matrix1"/>
    <dgm:cxn modelId="{93BBC5D3-FB85-4B2D-AB2E-9DDA5C68602B}" type="presOf" srcId="{726178F4-A49E-40F8-A0DA-C4AD0B6AE56A}" destId="{606B71E5-DA6C-4EDC-A6B8-033A3A0FD49C}" srcOrd="1" destOrd="0" presId="urn:microsoft.com/office/officeart/2005/8/layout/matrix1"/>
    <dgm:cxn modelId="{5E8A91D7-17F4-4B75-A657-7447CC4C1154}" srcId="{89AF1CE2-A3B2-42EF-B352-BFE14EB6BE43}" destId="{02989C46-E88C-4B3A-AF95-68EB7DF25526}" srcOrd="1" destOrd="0" parTransId="{C0D94471-4D05-4CA8-8073-7852D2055782}" sibTransId="{A6C36CC3-016E-4A25-985B-E97C9E00D4FA}"/>
    <dgm:cxn modelId="{B40EAFDF-845E-4165-B065-4B76BFAF4F82}" srcId="{89AF1CE2-A3B2-42EF-B352-BFE14EB6BE43}" destId="{2FBF72F0-16AB-472D-9108-899DD3C549FB}" srcOrd="3" destOrd="0" parTransId="{0576CDE9-E7FB-4168-9FC4-34BB8E43FBDB}" sibTransId="{50B623B9-8C28-45DF-A19D-7CCB51C91BC8}"/>
    <dgm:cxn modelId="{D9F7F0E2-A526-4EF6-A963-72E78C697E67}" type="presOf" srcId="{CB93D342-5D22-4FE7-92F3-CCB6CA6F9C94}" destId="{8F130ACC-FFAA-4187-AA53-AAB44A0CBA0F}" srcOrd="0" destOrd="0" presId="urn:microsoft.com/office/officeart/2005/8/layout/matrix1"/>
    <dgm:cxn modelId="{E44CA7ED-0DFB-4E0C-B56E-4CB2C0AADB23}" type="presOf" srcId="{2FBF72F0-16AB-472D-9108-899DD3C549FB}" destId="{AD85B0D8-30AE-4CFA-ACD5-4AACC04C9D5D}" srcOrd="1" destOrd="0" presId="urn:microsoft.com/office/officeart/2005/8/layout/matrix1"/>
    <dgm:cxn modelId="{179DB5F7-720B-4C65-82CD-315333D35D3B}" srcId="{914B6586-9DCC-4A65-B288-50EF43C02707}" destId="{89AF1CE2-A3B2-42EF-B352-BFE14EB6BE43}" srcOrd="0" destOrd="0" parTransId="{A9F30C00-A151-4B56-888D-E6F0C402A945}" sibTransId="{5AF2447A-D6FB-4604-9D65-EE331678A03A}"/>
    <dgm:cxn modelId="{D6533271-ACDE-4E35-9BD3-76DFFB7D81D9}" type="presParOf" srcId="{D3D83CBF-87CC-4F8C-B9EA-5892A842BA03}" destId="{1D57CFA6-A254-4DCB-BAF8-5F17108318A2}" srcOrd="0" destOrd="0" presId="urn:microsoft.com/office/officeart/2005/8/layout/matrix1"/>
    <dgm:cxn modelId="{1C4BAB54-70BC-451F-A556-942ABAE5974C}" type="presParOf" srcId="{1D57CFA6-A254-4DCB-BAF8-5F17108318A2}" destId="{3F6FFEAD-3F9E-41DF-B42B-FC59145BB805}" srcOrd="0" destOrd="0" presId="urn:microsoft.com/office/officeart/2005/8/layout/matrix1"/>
    <dgm:cxn modelId="{A6BBD569-B87A-4497-9B94-D663ECDF5A38}" type="presParOf" srcId="{1D57CFA6-A254-4DCB-BAF8-5F17108318A2}" destId="{606B71E5-DA6C-4EDC-A6B8-033A3A0FD49C}" srcOrd="1" destOrd="0" presId="urn:microsoft.com/office/officeart/2005/8/layout/matrix1"/>
    <dgm:cxn modelId="{9CC8A0FD-2965-4C12-9414-6DFCB8735CB9}" type="presParOf" srcId="{1D57CFA6-A254-4DCB-BAF8-5F17108318A2}" destId="{C34E21C1-57B9-48A1-8472-E5607F0211D4}" srcOrd="2" destOrd="0" presId="urn:microsoft.com/office/officeart/2005/8/layout/matrix1"/>
    <dgm:cxn modelId="{2641A79E-052A-4B8F-8F4E-B7DFB44998A6}" type="presParOf" srcId="{1D57CFA6-A254-4DCB-BAF8-5F17108318A2}" destId="{56EE1C90-A7FC-4B29-B85F-EA79D3ABB859}" srcOrd="3" destOrd="0" presId="urn:microsoft.com/office/officeart/2005/8/layout/matrix1"/>
    <dgm:cxn modelId="{52A4DBDD-4AB8-47EE-956E-DD78E86CD66C}" type="presParOf" srcId="{1D57CFA6-A254-4DCB-BAF8-5F17108318A2}" destId="{8F130ACC-FFAA-4187-AA53-AAB44A0CBA0F}" srcOrd="4" destOrd="0" presId="urn:microsoft.com/office/officeart/2005/8/layout/matrix1"/>
    <dgm:cxn modelId="{D4DB5533-A48A-4F7D-B546-253B6F0645E3}" type="presParOf" srcId="{1D57CFA6-A254-4DCB-BAF8-5F17108318A2}" destId="{C9C3F5B1-F16C-4D68-89B4-472871E56555}" srcOrd="5" destOrd="0" presId="urn:microsoft.com/office/officeart/2005/8/layout/matrix1"/>
    <dgm:cxn modelId="{DBEC8271-138D-478D-8A28-ECFDE594A4C0}" type="presParOf" srcId="{1D57CFA6-A254-4DCB-BAF8-5F17108318A2}" destId="{931DDA85-A04A-44D7-8722-70CB1AFD5BCE}" srcOrd="6" destOrd="0" presId="urn:microsoft.com/office/officeart/2005/8/layout/matrix1"/>
    <dgm:cxn modelId="{15B2A9E3-A725-4618-8CE5-11A2B9F4A403}" type="presParOf" srcId="{1D57CFA6-A254-4DCB-BAF8-5F17108318A2}" destId="{AD85B0D8-30AE-4CFA-ACD5-4AACC04C9D5D}" srcOrd="7" destOrd="0" presId="urn:microsoft.com/office/officeart/2005/8/layout/matrix1"/>
    <dgm:cxn modelId="{0C56CF9B-3270-4C0B-9C57-2BD7341D93E3}" type="presParOf" srcId="{D3D83CBF-87CC-4F8C-B9EA-5892A842BA03}" destId="{B7850332-E3DA-4150-A8EC-16DE16FBF82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E7320D-8999-4C86-A3FE-FFCFD8E4ED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8D76824-E288-40E8-B167-5B3792B3A625}">
      <dgm:prSet/>
      <dgm:spPr/>
      <dgm:t>
        <a:bodyPr/>
        <a:lstStyle/>
        <a:p>
          <a:r>
            <a:rPr lang="en-US" b="1" dirty="0"/>
            <a:t>Rapid Rehousing (PH-RRH) </a:t>
          </a:r>
        </a:p>
        <a:p>
          <a:r>
            <a:rPr lang="en-US" b="1" dirty="0"/>
            <a:t>&amp; </a:t>
          </a:r>
        </a:p>
        <a:p>
          <a:r>
            <a:rPr lang="en-US" b="1" dirty="0"/>
            <a:t>Joint Transitional Housing &amp; Rapid Rehousing (Joint TH/PH-RRH)</a:t>
          </a:r>
          <a:endParaRPr lang="en-US" dirty="0"/>
        </a:p>
      </dgm:t>
    </dgm:pt>
    <dgm:pt modelId="{6CBE81B5-4E10-48AE-919B-82ED27D9A4A9}" type="parTrans" cxnId="{4BBC053F-D026-4FC7-AB17-DD70E4394C36}">
      <dgm:prSet/>
      <dgm:spPr/>
      <dgm:t>
        <a:bodyPr/>
        <a:lstStyle/>
        <a:p>
          <a:endParaRPr lang="en-US"/>
        </a:p>
      </dgm:t>
    </dgm:pt>
    <dgm:pt modelId="{B413D50D-88AD-412B-B286-501355B48DFE}" type="sibTrans" cxnId="{4BBC053F-D026-4FC7-AB17-DD70E4394C36}">
      <dgm:prSet/>
      <dgm:spPr/>
      <dgm:t>
        <a:bodyPr/>
        <a:lstStyle/>
        <a:p>
          <a:endParaRPr lang="en-US"/>
        </a:p>
      </dgm:t>
    </dgm:pt>
    <dgm:pt modelId="{89C79EF0-3B53-40A3-84A7-541ADEA9572F}">
      <dgm:prSet/>
      <dgm:spPr/>
      <dgm:t>
        <a:bodyPr/>
        <a:lstStyle/>
        <a:p>
          <a:r>
            <a:rPr lang="en-US" dirty="0"/>
            <a:t>Must follow Housing First</a:t>
          </a:r>
        </a:p>
      </dgm:t>
    </dgm:pt>
    <dgm:pt modelId="{A6DD0645-CC1A-4B0F-A3CB-C5C8E2E372C4}" type="parTrans" cxnId="{55364CB6-9A96-4E30-AA51-C5C0823D6E78}">
      <dgm:prSet/>
      <dgm:spPr/>
      <dgm:t>
        <a:bodyPr/>
        <a:lstStyle/>
        <a:p>
          <a:endParaRPr lang="en-US"/>
        </a:p>
      </dgm:t>
    </dgm:pt>
    <dgm:pt modelId="{E63FB483-23B8-4BA3-AA38-596A82EC8160}" type="sibTrans" cxnId="{55364CB6-9A96-4E30-AA51-C5C0823D6E78}">
      <dgm:prSet/>
      <dgm:spPr/>
      <dgm:t>
        <a:bodyPr/>
        <a:lstStyle/>
        <a:p>
          <a:endParaRPr lang="en-US"/>
        </a:p>
      </dgm:t>
    </dgm:pt>
    <dgm:pt modelId="{92478A91-6F1F-455A-BDE3-E86932ECE0BE}">
      <dgm:prSet/>
      <dgm:spPr/>
      <dgm:t>
        <a:bodyPr/>
        <a:lstStyle/>
        <a:p>
          <a:r>
            <a:rPr lang="en-US" dirty="0"/>
            <a:t>CoC Collaboration w/ VPS</a:t>
          </a:r>
        </a:p>
      </dgm:t>
    </dgm:pt>
    <dgm:pt modelId="{5387CD83-E3E6-4D72-8CB1-598D7564AC84}" type="parTrans" cxnId="{D882FDC1-F3B7-4FB5-AE07-64A3F948A6CC}">
      <dgm:prSet/>
      <dgm:spPr/>
      <dgm:t>
        <a:bodyPr/>
        <a:lstStyle/>
        <a:p>
          <a:endParaRPr lang="en-US"/>
        </a:p>
      </dgm:t>
    </dgm:pt>
    <dgm:pt modelId="{FECD1C86-C61C-49B1-83D1-6A244645FFEF}" type="sibTrans" cxnId="{D882FDC1-F3B7-4FB5-AE07-64A3F948A6CC}">
      <dgm:prSet/>
      <dgm:spPr/>
      <dgm:t>
        <a:bodyPr/>
        <a:lstStyle/>
        <a:p>
          <a:endParaRPr lang="en-US"/>
        </a:p>
      </dgm:t>
    </dgm:pt>
    <dgm:pt modelId="{B20A5C01-F5D6-43D2-82B7-EB1836383008}">
      <dgm:prSet/>
      <dgm:spPr/>
      <dgm:t>
        <a:bodyPr/>
        <a:lstStyle/>
        <a:p>
          <a:r>
            <a:rPr lang="en-US"/>
            <a:t>Need for Project</a:t>
          </a:r>
        </a:p>
      </dgm:t>
    </dgm:pt>
    <dgm:pt modelId="{3587EFE7-318A-4ED6-ABAD-33DEFDAE9DFB}" type="parTrans" cxnId="{477FDD43-AEE2-4607-BBC9-3BFED780A80F}">
      <dgm:prSet/>
      <dgm:spPr/>
      <dgm:t>
        <a:bodyPr/>
        <a:lstStyle/>
        <a:p>
          <a:endParaRPr lang="en-US"/>
        </a:p>
      </dgm:t>
    </dgm:pt>
    <dgm:pt modelId="{A8AA974C-9068-4653-B8CE-689DAA2F053B}" type="sibTrans" cxnId="{477FDD43-AEE2-4607-BBC9-3BFED780A80F}">
      <dgm:prSet/>
      <dgm:spPr/>
      <dgm:t>
        <a:bodyPr/>
        <a:lstStyle/>
        <a:p>
          <a:endParaRPr lang="en-US"/>
        </a:p>
      </dgm:t>
    </dgm:pt>
    <dgm:pt modelId="{AFD43758-F99C-4845-ABF2-5CC472D66B74}">
      <dgm:prSet/>
      <dgm:spPr/>
      <dgm:t>
        <a:bodyPr/>
        <a:lstStyle/>
        <a:p>
          <a:r>
            <a:rPr lang="en-US" dirty="0"/>
            <a:t>Quality of the project applicant experience</a:t>
          </a:r>
        </a:p>
      </dgm:t>
    </dgm:pt>
    <dgm:pt modelId="{2FC88FFE-1F1E-4A85-878E-E7758470E0F4}" type="parTrans" cxnId="{484C6F02-E84B-444C-B2F3-6F460BD4F8A9}">
      <dgm:prSet/>
      <dgm:spPr/>
      <dgm:t>
        <a:bodyPr/>
        <a:lstStyle/>
        <a:p>
          <a:endParaRPr lang="en-US"/>
        </a:p>
      </dgm:t>
    </dgm:pt>
    <dgm:pt modelId="{F60B9B55-CC43-4983-B954-7AA0D0EA1C86}" type="sibTrans" cxnId="{484C6F02-E84B-444C-B2F3-6F460BD4F8A9}">
      <dgm:prSet/>
      <dgm:spPr/>
      <dgm:t>
        <a:bodyPr/>
        <a:lstStyle/>
        <a:p>
          <a:endParaRPr lang="en-US"/>
        </a:p>
      </dgm:t>
    </dgm:pt>
    <dgm:pt modelId="{BF85A712-2AA6-43C5-8C7F-8A03C15AD24C}">
      <dgm:prSet/>
      <dgm:spPr/>
      <dgm:t>
        <a:bodyPr/>
        <a:lstStyle/>
        <a:p>
          <a:r>
            <a:rPr lang="en-US" dirty="0"/>
            <a:t>Victim centered practices</a:t>
          </a:r>
        </a:p>
      </dgm:t>
    </dgm:pt>
    <dgm:pt modelId="{58ADDCC6-A335-45CE-8BF9-21E37675A760}" type="parTrans" cxnId="{0E5788B8-128B-4B80-958A-C90DAB045398}">
      <dgm:prSet/>
      <dgm:spPr/>
      <dgm:t>
        <a:bodyPr/>
        <a:lstStyle/>
        <a:p>
          <a:endParaRPr lang="en-US"/>
        </a:p>
      </dgm:t>
    </dgm:pt>
    <dgm:pt modelId="{11EF1EFA-58AB-426C-BEF5-44B7641E32CC}" type="sibTrans" cxnId="{0E5788B8-128B-4B80-958A-C90DAB045398}">
      <dgm:prSet/>
      <dgm:spPr/>
      <dgm:t>
        <a:bodyPr/>
        <a:lstStyle/>
        <a:p>
          <a:endParaRPr lang="en-US"/>
        </a:p>
      </dgm:t>
    </dgm:pt>
    <dgm:pt modelId="{C441DC64-BC47-455F-B040-E8F940217449}">
      <dgm:prSet/>
      <dgm:spPr/>
      <dgm:t>
        <a:bodyPr/>
        <a:lstStyle/>
        <a:p>
          <a:r>
            <a:rPr lang="en-US" b="1" dirty="0"/>
            <a:t>SSO-CE: </a:t>
          </a:r>
        </a:p>
        <a:p>
          <a:r>
            <a:rPr lang="en-US" b="1" dirty="0"/>
            <a:t>Implement policy and procedures &amp; practices</a:t>
          </a:r>
          <a:endParaRPr lang="en-US" dirty="0"/>
        </a:p>
      </dgm:t>
    </dgm:pt>
    <dgm:pt modelId="{D3284F5D-6644-4089-9B36-D5A5A09B90A5}" type="parTrans" cxnId="{C8936421-9788-4BB6-AF76-8AF9B668F5C8}">
      <dgm:prSet/>
      <dgm:spPr/>
      <dgm:t>
        <a:bodyPr/>
        <a:lstStyle/>
        <a:p>
          <a:endParaRPr lang="en-US"/>
        </a:p>
      </dgm:t>
    </dgm:pt>
    <dgm:pt modelId="{EF5BE55D-6B35-4C38-B9A7-BE430AB889C9}" type="sibTrans" cxnId="{C8936421-9788-4BB6-AF76-8AF9B668F5C8}">
      <dgm:prSet/>
      <dgm:spPr/>
      <dgm:t>
        <a:bodyPr/>
        <a:lstStyle/>
        <a:p>
          <a:endParaRPr lang="en-US"/>
        </a:p>
      </dgm:t>
    </dgm:pt>
    <dgm:pt modelId="{FA441631-7C72-42B9-92E6-ADA2B443F592}">
      <dgm:prSet/>
      <dgm:spPr/>
      <dgm:t>
        <a:bodyPr/>
        <a:lstStyle/>
        <a:p>
          <a:r>
            <a:rPr lang="en-US" dirty="0"/>
            <a:t>CoC Collaboration w/ VSP</a:t>
          </a:r>
        </a:p>
      </dgm:t>
    </dgm:pt>
    <dgm:pt modelId="{01EA55BF-0C33-4E41-B909-6FFD83BED30C}" type="parTrans" cxnId="{E7C9761C-5AD0-47EC-A6F9-52550AE09F2C}">
      <dgm:prSet/>
      <dgm:spPr/>
      <dgm:t>
        <a:bodyPr/>
        <a:lstStyle/>
        <a:p>
          <a:endParaRPr lang="en-US"/>
        </a:p>
      </dgm:t>
    </dgm:pt>
    <dgm:pt modelId="{B2B2534A-69C5-4459-A5E8-D1A1C7F19463}" type="sibTrans" cxnId="{E7C9761C-5AD0-47EC-A6F9-52550AE09F2C}">
      <dgm:prSet/>
      <dgm:spPr/>
      <dgm:t>
        <a:bodyPr/>
        <a:lstStyle/>
        <a:p>
          <a:endParaRPr lang="en-US"/>
        </a:p>
      </dgm:t>
    </dgm:pt>
    <dgm:pt modelId="{A5E1A05F-A0A8-4DAF-82CA-9B3B7D747C08}">
      <dgm:prSet/>
      <dgm:spPr/>
      <dgm:t>
        <a:bodyPr/>
        <a:lstStyle/>
        <a:p>
          <a:r>
            <a:rPr lang="en-US" dirty="0"/>
            <a:t>Include survivors with lived expertise in policy and program development throughout operation</a:t>
          </a:r>
        </a:p>
      </dgm:t>
    </dgm:pt>
    <dgm:pt modelId="{A500165C-8505-4984-825B-8A40795D2956}" type="parTrans" cxnId="{DDB85CAF-A151-4EBC-85C3-35F843BAF5DF}">
      <dgm:prSet/>
      <dgm:spPr/>
      <dgm:t>
        <a:bodyPr/>
        <a:lstStyle/>
        <a:p>
          <a:endParaRPr lang="en-US"/>
        </a:p>
      </dgm:t>
    </dgm:pt>
    <dgm:pt modelId="{602AB1D1-10BD-4B33-85AF-72EDEA43E0F6}" type="sibTrans" cxnId="{DDB85CAF-A151-4EBC-85C3-35F843BAF5DF}">
      <dgm:prSet/>
      <dgm:spPr/>
      <dgm:t>
        <a:bodyPr/>
        <a:lstStyle/>
        <a:p>
          <a:endParaRPr lang="en-US"/>
        </a:p>
      </dgm:t>
    </dgm:pt>
    <dgm:pt modelId="{5FD3B8CE-ECA0-49C6-823E-A686A27EAD4B}">
      <dgm:prSet/>
      <dgm:spPr/>
      <dgm:t>
        <a:bodyPr/>
        <a:lstStyle/>
        <a:p>
          <a:r>
            <a:rPr lang="en-US" dirty="0"/>
            <a:t>Need for Project</a:t>
          </a:r>
        </a:p>
      </dgm:t>
    </dgm:pt>
    <dgm:pt modelId="{9E9D2388-B128-4397-8A49-3E6D0E63A68F}" type="parTrans" cxnId="{A09E4649-0948-4CF5-B2F7-FF0A46ED76C3}">
      <dgm:prSet/>
      <dgm:spPr/>
      <dgm:t>
        <a:bodyPr/>
        <a:lstStyle/>
        <a:p>
          <a:endParaRPr lang="en-US"/>
        </a:p>
      </dgm:t>
    </dgm:pt>
    <dgm:pt modelId="{05DF9E8D-7A71-4CE7-B6A3-C838642E311D}" type="sibTrans" cxnId="{A09E4649-0948-4CF5-B2F7-FF0A46ED76C3}">
      <dgm:prSet/>
      <dgm:spPr/>
      <dgm:t>
        <a:bodyPr/>
        <a:lstStyle/>
        <a:p>
          <a:endParaRPr lang="en-US"/>
        </a:p>
      </dgm:t>
    </dgm:pt>
    <dgm:pt modelId="{09D3FA6D-7F7D-4396-918C-AA46F520F980}">
      <dgm:prSet/>
      <dgm:spPr/>
      <dgm:t>
        <a:bodyPr/>
        <a:lstStyle/>
        <a:p>
          <a:r>
            <a:rPr lang="en-US" dirty="0"/>
            <a:t>Include survivors with lived expertise in policy and program development throughout operation</a:t>
          </a:r>
        </a:p>
      </dgm:t>
    </dgm:pt>
    <dgm:pt modelId="{09DC0BE6-7A92-43F3-8DBC-357C67902EA2}" type="parTrans" cxnId="{DC1758DD-1487-48B0-89C6-AE47248B30D4}">
      <dgm:prSet/>
      <dgm:spPr/>
      <dgm:t>
        <a:bodyPr/>
        <a:lstStyle/>
        <a:p>
          <a:endParaRPr lang="en-US"/>
        </a:p>
      </dgm:t>
    </dgm:pt>
    <dgm:pt modelId="{53C475B6-8CCC-41DA-81FD-2910877BB4C6}" type="sibTrans" cxnId="{DC1758DD-1487-48B0-89C6-AE47248B30D4}">
      <dgm:prSet/>
      <dgm:spPr/>
      <dgm:t>
        <a:bodyPr/>
        <a:lstStyle/>
        <a:p>
          <a:endParaRPr lang="en-US"/>
        </a:p>
      </dgm:t>
    </dgm:pt>
    <dgm:pt modelId="{E84D7B6F-295C-4C17-B7FD-4288A6C995D0}" type="pres">
      <dgm:prSet presAssocID="{65E7320D-8999-4C86-A3FE-FFCFD8E4ED45}" presName="Name0" presStyleCnt="0">
        <dgm:presLayoutVars>
          <dgm:dir/>
          <dgm:animLvl val="lvl"/>
          <dgm:resizeHandles val="exact"/>
        </dgm:presLayoutVars>
      </dgm:prSet>
      <dgm:spPr/>
    </dgm:pt>
    <dgm:pt modelId="{AE17207D-CC12-4D90-96FD-4CEE6342E6E3}" type="pres">
      <dgm:prSet presAssocID="{58D76824-E288-40E8-B167-5B3792B3A625}" presName="composite" presStyleCnt="0"/>
      <dgm:spPr/>
    </dgm:pt>
    <dgm:pt modelId="{11CED858-8A8B-4EC2-8234-3E2BAD055F8B}" type="pres">
      <dgm:prSet presAssocID="{58D76824-E288-40E8-B167-5B3792B3A625}" presName="parTx" presStyleLbl="alignNode1" presStyleIdx="0" presStyleCnt="2">
        <dgm:presLayoutVars>
          <dgm:chMax val="0"/>
          <dgm:chPref val="0"/>
          <dgm:bulletEnabled val="1"/>
        </dgm:presLayoutVars>
      </dgm:prSet>
      <dgm:spPr/>
    </dgm:pt>
    <dgm:pt modelId="{3C294031-FCF1-418A-9067-C5778CD0CC82}" type="pres">
      <dgm:prSet presAssocID="{58D76824-E288-40E8-B167-5B3792B3A625}" presName="desTx" presStyleLbl="alignAccFollowNode1" presStyleIdx="0" presStyleCnt="2" custLinFactNeighborX="-1552" custLinFactNeighborY="-135">
        <dgm:presLayoutVars>
          <dgm:bulletEnabled val="1"/>
        </dgm:presLayoutVars>
      </dgm:prSet>
      <dgm:spPr/>
    </dgm:pt>
    <dgm:pt modelId="{D23F3A31-E853-486E-8199-5E687E28642A}" type="pres">
      <dgm:prSet presAssocID="{B413D50D-88AD-412B-B286-501355B48DFE}" presName="space" presStyleCnt="0"/>
      <dgm:spPr/>
    </dgm:pt>
    <dgm:pt modelId="{905A2818-DB92-467A-9015-2C30374F2F21}" type="pres">
      <dgm:prSet presAssocID="{C441DC64-BC47-455F-B040-E8F940217449}" presName="composite" presStyleCnt="0"/>
      <dgm:spPr/>
    </dgm:pt>
    <dgm:pt modelId="{D85DA9B4-9940-4DC3-94E4-D6255F02CD18}" type="pres">
      <dgm:prSet presAssocID="{C441DC64-BC47-455F-B040-E8F940217449}" presName="parTx" presStyleLbl="alignNode1" presStyleIdx="1" presStyleCnt="2">
        <dgm:presLayoutVars>
          <dgm:chMax val="0"/>
          <dgm:chPref val="0"/>
          <dgm:bulletEnabled val="1"/>
        </dgm:presLayoutVars>
      </dgm:prSet>
      <dgm:spPr/>
    </dgm:pt>
    <dgm:pt modelId="{5F05627F-2CDE-4341-B191-D6C11091FB50}" type="pres">
      <dgm:prSet presAssocID="{C441DC64-BC47-455F-B040-E8F940217449}" presName="desTx" presStyleLbl="alignAccFollowNode1" presStyleIdx="1" presStyleCnt="2">
        <dgm:presLayoutVars>
          <dgm:bulletEnabled val="1"/>
        </dgm:presLayoutVars>
      </dgm:prSet>
      <dgm:spPr/>
    </dgm:pt>
  </dgm:ptLst>
  <dgm:cxnLst>
    <dgm:cxn modelId="{484C6F02-E84B-444C-B2F3-6F460BD4F8A9}" srcId="{58D76824-E288-40E8-B167-5B3792B3A625}" destId="{AFD43758-F99C-4845-ABF2-5CC472D66B74}" srcOrd="3" destOrd="0" parTransId="{2FC88FFE-1F1E-4A85-878E-E7758470E0F4}" sibTransId="{F60B9B55-CC43-4983-B954-7AA0D0EA1C86}"/>
    <dgm:cxn modelId="{E7C9761C-5AD0-47EC-A6F9-52550AE09F2C}" srcId="{C441DC64-BC47-455F-B040-E8F940217449}" destId="{FA441631-7C72-42B9-92E6-ADA2B443F592}" srcOrd="0" destOrd="0" parTransId="{01EA55BF-0C33-4E41-B909-6FFD83BED30C}" sibTransId="{B2B2534A-69C5-4459-A5E8-D1A1C7F19463}"/>
    <dgm:cxn modelId="{E2C31B1E-D333-469E-99FB-2C863C1ED89E}" type="presOf" srcId="{B20A5C01-F5D6-43D2-82B7-EB1836383008}" destId="{3C294031-FCF1-418A-9067-C5778CD0CC82}" srcOrd="0" destOrd="2" presId="urn:microsoft.com/office/officeart/2005/8/layout/hList1"/>
    <dgm:cxn modelId="{C8936421-9788-4BB6-AF76-8AF9B668F5C8}" srcId="{65E7320D-8999-4C86-A3FE-FFCFD8E4ED45}" destId="{C441DC64-BC47-455F-B040-E8F940217449}" srcOrd="1" destOrd="0" parTransId="{D3284F5D-6644-4089-9B36-D5A5A09B90A5}" sibTransId="{EF5BE55D-6B35-4C38-B9A7-BE430AB889C9}"/>
    <dgm:cxn modelId="{4BBC053F-D026-4FC7-AB17-DD70E4394C36}" srcId="{65E7320D-8999-4C86-A3FE-FFCFD8E4ED45}" destId="{58D76824-E288-40E8-B167-5B3792B3A625}" srcOrd="0" destOrd="0" parTransId="{6CBE81B5-4E10-48AE-919B-82ED27D9A4A9}" sibTransId="{B413D50D-88AD-412B-B286-501355B48DFE}"/>
    <dgm:cxn modelId="{477FDD43-AEE2-4607-BBC9-3BFED780A80F}" srcId="{58D76824-E288-40E8-B167-5B3792B3A625}" destId="{B20A5C01-F5D6-43D2-82B7-EB1836383008}" srcOrd="2" destOrd="0" parTransId="{3587EFE7-318A-4ED6-ABAD-33DEFDAE9DFB}" sibTransId="{A8AA974C-9068-4653-B8CE-689DAA2F053B}"/>
    <dgm:cxn modelId="{A09E4649-0948-4CF5-B2F7-FF0A46ED76C3}" srcId="{C441DC64-BC47-455F-B040-E8F940217449}" destId="{5FD3B8CE-ECA0-49C6-823E-A686A27EAD4B}" srcOrd="1" destOrd="0" parTransId="{9E9D2388-B128-4397-8A49-3E6D0E63A68F}" sibTransId="{05DF9E8D-7A71-4CE7-B6A3-C838642E311D}"/>
    <dgm:cxn modelId="{67078549-FF58-442F-BCBA-B063F5A85689}" type="presOf" srcId="{58D76824-E288-40E8-B167-5B3792B3A625}" destId="{11CED858-8A8B-4EC2-8234-3E2BAD055F8B}" srcOrd="0" destOrd="0" presId="urn:microsoft.com/office/officeart/2005/8/layout/hList1"/>
    <dgm:cxn modelId="{52A8EA82-7147-407F-83CA-0BE8451DAC88}" type="presOf" srcId="{C441DC64-BC47-455F-B040-E8F940217449}" destId="{D85DA9B4-9940-4DC3-94E4-D6255F02CD18}" srcOrd="0" destOrd="0" presId="urn:microsoft.com/office/officeart/2005/8/layout/hList1"/>
    <dgm:cxn modelId="{98940883-CECD-42F6-B762-88D2BD49CA2A}" type="presOf" srcId="{65E7320D-8999-4C86-A3FE-FFCFD8E4ED45}" destId="{E84D7B6F-295C-4C17-B7FD-4288A6C995D0}" srcOrd="0" destOrd="0" presId="urn:microsoft.com/office/officeart/2005/8/layout/hList1"/>
    <dgm:cxn modelId="{435E6688-286C-43F6-BB10-368235B99B01}" type="presOf" srcId="{AFD43758-F99C-4845-ABF2-5CC472D66B74}" destId="{3C294031-FCF1-418A-9067-C5778CD0CC82}" srcOrd="0" destOrd="3" presId="urn:microsoft.com/office/officeart/2005/8/layout/hList1"/>
    <dgm:cxn modelId="{2665AD9D-9646-4469-AC56-69DEB13F62AC}" type="presOf" srcId="{FA441631-7C72-42B9-92E6-ADA2B443F592}" destId="{5F05627F-2CDE-4341-B191-D6C11091FB50}" srcOrd="0" destOrd="0" presId="urn:microsoft.com/office/officeart/2005/8/layout/hList1"/>
    <dgm:cxn modelId="{DDB85CAF-A151-4EBC-85C3-35F843BAF5DF}" srcId="{C441DC64-BC47-455F-B040-E8F940217449}" destId="{A5E1A05F-A0A8-4DAF-82CA-9B3B7D747C08}" srcOrd="2" destOrd="0" parTransId="{A500165C-8505-4984-825B-8A40795D2956}" sibTransId="{602AB1D1-10BD-4B33-85AF-72EDEA43E0F6}"/>
    <dgm:cxn modelId="{55364CB6-9A96-4E30-AA51-C5C0823D6E78}" srcId="{58D76824-E288-40E8-B167-5B3792B3A625}" destId="{89C79EF0-3B53-40A3-84A7-541ADEA9572F}" srcOrd="0" destOrd="0" parTransId="{A6DD0645-CC1A-4B0F-A3CB-C5C8E2E372C4}" sibTransId="{E63FB483-23B8-4BA3-AA38-596A82EC8160}"/>
    <dgm:cxn modelId="{0E5788B8-128B-4B80-958A-C90DAB045398}" srcId="{58D76824-E288-40E8-B167-5B3792B3A625}" destId="{BF85A712-2AA6-43C5-8C7F-8A03C15AD24C}" srcOrd="4" destOrd="0" parTransId="{58ADDCC6-A335-45CE-8BF9-21E37675A760}" sibTransId="{11EF1EFA-58AB-426C-BEF5-44B7641E32CC}"/>
    <dgm:cxn modelId="{3F4284BD-72BC-4DC1-87C5-722A851B6D80}" type="presOf" srcId="{89C79EF0-3B53-40A3-84A7-541ADEA9572F}" destId="{3C294031-FCF1-418A-9067-C5778CD0CC82}" srcOrd="0" destOrd="0" presId="urn:microsoft.com/office/officeart/2005/8/layout/hList1"/>
    <dgm:cxn modelId="{99054EBE-BF10-454A-9643-1013B26709AE}" type="presOf" srcId="{09D3FA6D-7F7D-4396-918C-AA46F520F980}" destId="{3C294031-FCF1-418A-9067-C5778CD0CC82}" srcOrd="0" destOrd="5" presId="urn:microsoft.com/office/officeart/2005/8/layout/hList1"/>
    <dgm:cxn modelId="{D882FDC1-F3B7-4FB5-AE07-64A3F948A6CC}" srcId="{58D76824-E288-40E8-B167-5B3792B3A625}" destId="{92478A91-6F1F-455A-BDE3-E86932ECE0BE}" srcOrd="1" destOrd="0" parTransId="{5387CD83-E3E6-4D72-8CB1-598D7564AC84}" sibTransId="{FECD1C86-C61C-49B1-83D1-6A244645FFEF}"/>
    <dgm:cxn modelId="{0B51ABC7-7117-4F83-983C-E9E93CA16672}" type="presOf" srcId="{92478A91-6F1F-455A-BDE3-E86932ECE0BE}" destId="{3C294031-FCF1-418A-9067-C5778CD0CC82}" srcOrd="0" destOrd="1" presId="urn:microsoft.com/office/officeart/2005/8/layout/hList1"/>
    <dgm:cxn modelId="{6CE371D2-B92B-4DC4-88F6-E2ABAEE6D3F4}" type="presOf" srcId="{A5E1A05F-A0A8-4DAF-82CA-9B3B7D747C08}" destId="{5F05627F-2CDE-4341-B191-D6C11091FB50}" srcOrd="0" destOrd="2" presId="urn:microsoft.com/office/officeart/2005/8/layout/hList1"/>
    <dgm:cxn modelId="{DC1758DD-1487-48B0-89C6-AE47248B30D4}" srcId="{58D76824-E288-40E8-B167-5B3792B3A625}" destId="{09D3FA6D-7F7D-4396-918C-AA46F520F980}" srcOrd="5" destOrd="0" parTransId="{09DC0BE6-7A92-43F3-8DBC-357C67902EA2}" sibTransId="{53C475B6-8CCC-41DA-81FD-2910877BB4C6}"/>
    <dgm:cxn modelId="{C0B608DE-8983-4CB3-9321-D734FCC242E6}" type="presOf" srcId="{5FD3B8CE-ECA0-49C6-823E-A686A27EAD4B}" destId="{5F05627F-2CDE-4341-B191-D6C11091FB50}" srcOrd="0" destOrd="1" presId="urn:microsoft.com/office/officeart/2005/8/layout/hList1"/>
    <dgm:cxn modelId="{3769BEF9-09E5-485D-8146-429F40739B12}" type="presOf" srcId="{BF85A712-2AA6-43C5-8C7F-8A03C15AD24C}" destId="{3C294031-FCF1-418A-9067-C5778CD0CC82}" srcOrd="0" destOrd="4" presId="urn:microsoft.com/office/officeart/2005/8/layout/hList1"/>
    <dgm:cxn modelId="{1939B44B-0D08-45A2-BD8D-E3CBBE027BA2}" type="presParOf" srcId="{E84D7B6F-295C-4C17-B7FD-4288A6C995D0}" destId="{AE17207D-CC12-4D90-96FD-4CEE6342E6E3}" srcOrd="0" destOrd="0" presId="urn:microsoft.com/office/officeart/2005/8/layout/hList1"/>
    <dgm:cxn modelId="{4B75A0EC-E7AA-4F9F-8D8E-8C729C464450}" type="presParOf" srcId="{AE17207D-CC12-4D90-96FD-4CEE6342E6E3}" destId="{11CED858-8A8B-4EC2-8234-3E2BAD055F8B}" srcOrd="0" destOrd="0" presId="urn:microsoft.com/office/officeart/2005/8/layout/hList1"/>
    <dgm:cxn modelId="{D7C0437E-F8A5-4401-8BB7-FE8D9F7558D6}" type="presParOf" srcId="{AE17207D-CC12-4D90-96FD-4CEE6342E6E3}" destId="{3C294031-FCF1-418A-9067-C5778CD0CC82}" srcOrd="1" destOrd="0" presId="urn:microsoft.com/office/officeart/2005/8/layout/hList1"/>
    <dgm:cxn modelId="{0AAFA736-DFF1-4710-8FAF-A7839A239CB1}" type="presParOf" srcId="{E84D7B6F-295C-4C17-B7FD-4288A6C995D0}" destId="{D23F3A31-E853-486E-8199-5E687E28642A}" srcOrd="1" destOrd="0" presId="urn:microsoft.com/office/officeart/2005/8/layout/hList1"/>
    <dgm:cxn modelId="{B3F672D9-13F4-4A99-8429-7195A6C1FB62}" type="presParOf" srcId="{E84D7B6F-295C-4C17-B7FD-4288A6C995D0}" destId="{905A2818-DB92-467A-9015-2C30374F2F21}" srcOrd="2" destOrd="0" presId="urn:microsoft.com/office/officeart/2005/8/layout/hList1"/>
    <dgm:cxn modelId="{94A08AEB-4FDC-41DB-AF8C-B5793A6EB7DB}" type="presParOf" srcId="{905A2818-DB92-467A-9015-2C30374F2F21}" destId="{D85DA9B4-9940-4DC3-94E4-D6255F02CD18}" srcOrd="0" destOrd="0" presId="urn:microsoft.com/office/officeart/2005/8/layout/hList1"/>
    <dgm:cxn modelId="{30E3B4F9-77A5-46FD-9F99-CC1D2265F813}" type="presParOf" srcId="{905A2818-DB92-467A-9015-2C30374F2F21}" destId="{5F05627F-2CDE-4341-B191-D6C11091FB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F2EC0-018C-4DFA-8660-EE416DBBF4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161D70-3977-431E-ABD8-141C8FB76B1F}">
      <dgm:prSet/>
      <dgm:spPr/>
      <dgm:t>
        <a:bodyPr/>
        <a:lstStyle/>
        <a:p>
          <a:r>
            <a:rPr lang="en-US"/>
            <a:t>CoC can only submit 1 new DV Bonus project for SSO-CE</a:t>
          </a:r>
        </a:p>
      </dgm:t>
    </dgm:pt>
    <dgm:pt modelId="{CE2E8D88-B4D6-4F7E-8692-3EB7310F71CE}" type="parTrans" cxnId="{F4425F5A-9649-41F9-9CBA-ABEF0D2BE406}">
      <dgm:prSet/>
      <dgm:spPr/>
      <dgm:t>
        <a:bodyPr/>
        <a:lstStyle/>
        <a:p>
          <a:endParaRPr lang="en-US"/>
        </a:p>
      </dgm:t>
    </dgm:pt>
    <dgm:pt modelId="{A32CA8EB-DACF-45F8-B4BC-9646ABEBBCEA}" type="sibTrans" cxnId="{F4425F5A-9649-41F9-9CBA-ABEF0D2BE406}">
      <dgm:prSet/>
      <dgm:spPr/>
      <dgm:t>
        <a:bodyPr/>
        <a:lstStyle/>
        <a:p>
          <a:endParaRPr lang="en-US"/>
        </a:p>
      </dgm:t>
    </dgm:pt>
    <dgm:pt modelId="{C8BC199B-7C34-47F5-BFDB-CC473D5B9810}">
      <dgm:prSet/>
      <dgm:spPr/>
      <dgm:t>
        <a:bodyPr/>
        <a:lstStyle/>
        <a:p>
          <a:r>
            <a:rPr lang="en-US"/>
            <a:t>Can apply for as many project types through RRH and Joint TH and PH-RRH </a:t>
          </a:r>
        </a:p>
      </dgm:t>
    </dgm:pt>
    <dgm:pt modelId="{47059D90-A87A-46F9-B179-A68369FE7C3B}" type="parTrans" cxnId="{EF8140B8-E8CF-4696-9400-B998AF2244B0}">
      <dgm:prSet/>
      <dgm:spPr/>
      <dgm:t>
        <a:bodyPr/>
        <a:lstStyle/>
        <a:p>
          <a:endParaRPr lang="en-US"/>
        </a:p>
      </dgm:t>
    </dgm:pt>
    <dgm:pt modelId="{3EE84F24-1EE3-4E8E-B587-4C25F25B66C7}" type="sibTrans" cxnId="{EF8140B8-E8CF-4696-9400-B998AF2244B0}">
      <dgm:prSet/>
      <dgm:spPr/>
      <dgm:t>
        <a:bodyPr/>
        <a:lstStyle/>
        <a:p>
          <a:endParaRPr lang="en-US"/>
        </a:p>
      </dgm:t>
    </dgm:pt>
    <dgm:pt modelId="{F548400E-2690-43BE-9560-33914FA540E1}">
      <dgm:prSet/>
      <dgm:spPr/>
      <dgm:t>
        <a:bodyPr/>
        <a:lstStyle/>
        <a:p>
          <a:r>
            <a:rPr lang="en-US"/>
            <a:t>Each project must be at least for $25,000 </a:t>
          </a:r>
        </a:p>
      </dgm:t>
    </dgm:pt>
    <dgm:pt modelId="{63B4A7B7-1C4E-420C-92C9-22A6AC64DA1E}" type="parTrans" cxnId="{E6BFDA63-55D1-4EAB-8CEE-8417C5EA46AC}">
      <dgm:prSet/>
      <dgm:spPr/>
      <dgm:t>
        <a:bodyPr/>
        <a:lstStyle/>
        <a:p>
          <a:endParaRPr lang="en-US"/>
        </a:p>
      </dgm:t>
    </dgm:pt>
    <dgm:pt modelId="{A658000B-8101-45C2-9B42-D8B3E7934F4C}" type="sibTrans" cxnId="{E6BFDA63-55D1-4EAB-8CEE-8417C5EA46AC}">
      <dgm:prSet/>
      <dgm:spPr/>
      <dgm:t>
        <a:bodyPr/>
        <a:lstStyle/>
        <a:p>
          <a:endParaRPr lang="en-US"/>
        </a:p>
      </dgm:t>
    </dgm:pt>
    <dgm:pt modelId="{26AA4CBD-06AC-4847-8E7B-F7B03B43AC5D}">
      <dgm:prSet/>
      <dgm:spPr/>
      <dgm:t>
        <a:bodyPr/>
        <a:lstStyle/>
        <a:p>
          <a:r>
            <a:rPr lang="en-US"/>
            <a:t>DV Bonus projects are NOT allowed to be combined with Reallocated or CoC Bonus funds</a:t>
          </a:r>
        </a:p>
      </dgm:t>
    </dgm:pt>
    <dgm:pt modelId="{4643C99C-8200-44D0-9F92-BC3EFE72A914}" type="parTrans" cxnId="{D6CD5DD4-6F75-4D55-9567-7D503947F7D2}">
      <dgm:prSet/>
      <dgm:spPr/>
      <dgm:t>
        <a:bodyPr/>
        <a:lstStyle/>
        <a:p>
          <a:endParaRPr lang="en-US"/>
        </a:p>
      </dgm:t>
    </dgm:pt>
    <dgm:pt modelId="{6B1CEF95-7741-4E09-8B29-9BEAE6C438C1}" type="sibTrans" cxnId="{D6CD5DD4-6F75-4D55-9567-7D503947F7D2}">
      <dgm:prSet/>
      <dgm:spPr/>
      <dgm:t>
        <a:bodyPr/>
        <a:lstStyle/>
        <a:p>
          <a:endParaRPr lang="en-US"/>
        </a:p>
      </dgm:t>
    </dgm:pt>
    <dgm:pt modelId="{2EF6B574-E828-4F47-A10F-37F16DB7372A}">
      <dgm:prSet/>
      <dgm:spPr/>
      <dgm:t>
        <a:bodyPr/>
        <a:lstStyle/>
        <a:p>
          <a:r>
            <a:rPr lang="en-US"/>
            <a:t>DV Bonus projects not selected by HUD for DV specific funding will be considered for general bonus funding.</a:t>
          </a:r>
        </a:p>
      </dgm:t>
    </dgm:pt>
    <dgm:pt modelId="{0C3AEAB8-AFEB-4F17-B90E-0596F5472866}" type="parTrans" cxnId="{439CD139-3510-45D0-B93A-735C5137677D}">
      <dgm:prSet/>
      <dgm:spPr/>
      <dgm:t>
        <a:bodyPr/>
        <a:lstStyle/>
        <a:p>
          <a:endParaRPr lang="en-US"/>
        </a:p>
      </dgm:t>
    </dgm:pt>
    <dgm:pt modelId="{0A51514D-BE8F-4097-9D84-21FCE49A7761}" type="sibTrans" cxnId="{439CD139-3510-45D0-B93A-735C5137677D}">
      <dgm:prSet/>
      <dgm:spPr/>
      <dgm:t>
        <a:bodyPr/>
        <a:lstStyle/>
        <a:p>
          <a:endParaRPr lang="en-US"/>
        </a:p>
      </dgm:t>
    </dgm:pt>
    <dgm:pt modelId="{22966B4F-90E6-40B3-B711-A3F323EC3402}" type="pres">
      <dgm:prSet presAssocID="{CF2F2EC0-018C-4DFA-8660-EE416DBBF48D}" presName="linear" presStyleCnt="0">
        <dgm:presLayoutVars>
          <dgm:animLvl val="lvl"/>
          <dgm:resizeHandles val="exact"/>
        </dgm:presLayoutVars>
      </dgm:prSet>
      <dgm:spPr/>
    </dgm:pt>
    <dgm:pt modelId="{63741463-32B6-4BFA-BF43-FBEC8DBA03E4}" type="pres">
      <dgm:prSet presAssocID="{47161D70-3977-431E-ABD8-141C8FB76B1F}" presName="parentText" presStyleLbl="node1" presStyleIdx="0" presStyleCnt="5">
        <dgm:presLayoutVars>
          <dgm:chMax val="0"/>
          <dgm:bulletEnabled val="1"/>
        </dgm:presLayoutVars>
      </dgm:prSet>
      <dgm:spPr/>
    </dgm:pt>
    <dgm:pt modelId="{D4054ED9-366C-4EC0-873D-E66B9AB51CEB}" type="pres">
      <dgm:prSet presAssocID="{A32CA8EB-DACF-45F8-B4BC-9646ABEBBCEA}" presName="spacer" presStyleCnt="0"/>
      <dgm:spPr/>
    </dgm:pt>
    <dgm:pt modelId="{0612FE4E-1555-4B53-A843-CC364E6A9655}" type="pres">
      <dgm:prSet presAssocID="{C8BC199B-7C34-47F5-BFDB-CC473D5B9810}" presName="parentText" presStyleLbl="node1" presStyleIdx="1" presStyleCnt="5">
        <dgm:presLayoutVars>
          <dgm:chMax val="0"/>
          <dgm:bulletEnabled val="1"/>
        </dgm:presLayoutVars>
      </dgm:prSet>
      <dgm:spPr/>
    </dgm:pt>
    <dgm:pt modelId="{65B94272-D702-407E-96AA-3CA77A3969E7}" type="pres">
      <dgm:prSet presAssocID="{3EE84F24-1EE3-4E8E-B587-4C25F25B66C7}" presName="spacer" presStyleCnt="0"/>
      <dgm:spPr/>
    </dgm:pt>
    <dgm:pt modelId="{2B8E720D-6674-4344-B889-F244830B541F}" type="pres">
      <dgm:prSet presAssocID="{F548400E-2690-43BE-9560-33914FA540E1}" presName="parentText" presStyleLbl="node1" presStyleIdx="2" presStyleCnt="5">
        <dgm:presLayoutVars>
          <dgm:chMax val="0"/>
          <dgm:bulletEnabled val="1"/>
        </dgm:presLayoutVars>
      </dgm:prSet>
      <dgm:spPr/>
    </dgm:pt>
    <dgm:pt modelId="{FE12E683-6771-47FE-AE1F-B9703B640CAA}" type="pres">
      <dgm:prSet presAssocID="{A658000B-8101-45C2-9B42-D8B3E7934F4C}" presName="spacer" presStyleCnt="0"/>
      <dgm:spPr/>
    </dgm:pt>
    <dgm:pt modelId="{6B62DBAB-E6F8-4C24-B02D-A5944D25B311}" type="pres">
      <dgm:prSet presAssocID="{26AA4CBD-06AC-4847-8E7B-F7B03B43AC5D}" presName="parentText" presStyleLbl="node1" presStyleIdx="3" presStyleCnt="5">
        <dgm:presLayoutVars>
          <dgm:chMax val="0"/>
          <dgm:bulletEnabled val="1"/>
        </dgm:presLayoutVars>
      </dgm:prSet>
      <dgm:spPr/>
    </dgm:pt>
    <dgm:pt modelId="{DB4D174A-9BC0-4259-95AC-D680662A8076}" type="pres">
      <dgm:prSet presAssocID="{6B1CEF95-7741-4E09-8B29-9BEAE6C438C1}" presName="spacer" presStyleCnt="0"/>
      <dgm:spPr/>
    </dgm:pt>
    <dgm:pt modelId="{9F0E8F01-D0F6-44E2-AD2D-C6BE28F58CF7}" type="pres">
      <dgm:prSet presAssocID="{2EF6B574-E828-4F47-A10F-37F16DB7372A}" presName="parentText" presStyleLbl="node1" presStyleIdx="4" presStyleCnt="5">
        <dgm:presLayoutVars>
          <dgm:chMax val="0"/>
          <dgm:bulletEnabled val="1"/>
        </dgm:presLayoutVars>
      </dgm:prSet>
      <dgm:spPr/>
    </dgm:pt>
  </dgm:ptLst>
  <dgm:cxnLst>
    <dgm:cxn modelId="{E4132701-AC77-4805-BEBF-3AF368EF7501}" type="presOf" srcId="{47161D70-3977-431E-ABD8-141C8FB76B1F}" destId="{63741463-32B6-4BFA-BF43-FBEC8DBA03E4}" srcOrd="0" destOrd="0" presId="urn:microsoft.com/office/officeart/2005/8/layout/vList2"/>
    <dgm:cxn modelId="{BD274A0D-5B21-407C-AE89-131CED481400}" type="presOf" srcId="{2EF6B574-E828-4F47-A10F-37F16DB7372A}" destId="{9F0E8F01-D0F6-44E2-AD2D-C6BE28F58CF7}" srcOrd="0" destOrd="0" presId="urn:microsoft.com/office/officeart/2005/8/layout/vList2"/>
    <dgm:cxn modelId="{0C467B12-14EC-452B-956C-C37CFD0342AA}" type="presOf" srcId="{C8BC199B-7C34-47F5-BFDB-CC473D5B9810}" destId="{0612FE4E-1555-4B53-A843-CC364E6A9655}" srcOrd="0" destOrd="0" presId="urn:microsoft.com/office/officeart/2005/8/layout/vList2"/>
    <dgm:cxn modelId="{439CD139-3510-45D0-B93A-735C5137677D}" srcId="{CF2F2EC0-018C-4DFA-8660-EE416DBBF48D}" destId="{2EF6B574-E828-4F47-A10F-37F16DB7372A}" srcOrd="4" destOrd="0" parTransId="{0C3AEAB8-AFEB-4F17-B90E-0596F5472866}" sibTransId="{0A51514D-BE8F-4097-9D84-21FCE49A7761}"/>
    <dgm:cxn modelId="{5C45A93F-F754-474C-8E1D-F8EB309FC9F7}" type="presOf" srcId="{26AA4CBD-06AC-4847-8E7B-F7B03B43AC5D}" destId="{6B62DBAB-E6F8-4C24-B02D-A5944D25B311}" srcOrd="0" destOrd="0" presId="urn:microsoft.com/office/officeart/2005/8/layout/vList2"/>
    <dgm:cxn modelId="{E6BFDA63-55D1-4EAB-8CEE-8417C5EA46AC}" srcId="{CF2F2EC0-018C-4DFA-8660-EE416DBBF48D}" destId="{F548400E-2690-43BE-9560-33914FA540E1}" srcOrd="2" destOrd="0" parTransId="{63B4A7B7-1C4E-420C-92C9-22A6AC64DA1E}" sibTransId="{A658000B-8101-45C2-9B42-D8B3E7934F4C}"/>
    <dgm:cxn modelId="{7D493A6F-AE03-49AA-A3A1-4F874D4F2DCA}" type="presOf" srcId="{F548400E-2690-43BE-9560-33914FA540E1}" destId="{2B8E720D-6674-4344-B889-F244830B541F}" srcOrd="0" destOrd="0" presId="urn:microsoft.com/office/officeart/2005/8/layout/vList2"/>
    <dgm:cxn modelId="{F4425F5A-9649-41F9-9CBA-ABEF0D2BE406}" srcId="{CF2F2EC0-018C-4DFA-8660-EE416DBBF48D}" destId="{47161D70-3977-431E-ABD8-141C8FB76B1F}" srcOrd="0" destOrd="0" parTransId="{CE2E8D88-B4D6-4F7E-8692-3EB7310F71CE}" sibTransId="{A32CA8EB-DACF-45F8-B4BC-9646ABEBBCEA}"/>
    <dgm:cxn modelId="{AE36F07D-820B-4416-993D-7F24844C5D92}" type="presOf" srcId="{CF2F2EC0-018C-4DFA-8660-EE416DBBF48D}" destId="{22966B4F-90E6-40B3-B711-A3F323EC3402}" srcOrd="0" destOrd="0" presId="urn:microsoft.com/office/officeart/2005/8/layout/vList2"/>
    <dgm:cxn modelId="{EF8140B8-E8CF-4696-9400-B998AF2244B0}" srcId="{CF2F2EC0-018C-4DFA-8660-EE416DBBF48D}" destId="{C8BC199B-7C34-47F5-BFDB-CC473D5B9810}" srcOrd="1" destOrd="0" parTransId="{47059D90-A87A-46F9-B179-A68369FE7C3B}" sibTransId="{3EE84F24-1EE3-4E8E-B587-4C25F25B66C7}"/>
    <dgm:cxn modelId="{D6CD5DD4-6F75-4D55-9567-7D503947F7D2}" srcId="{CF2F2EC0-018C-4DFA-8660-EE416DBBF48D}" destId="{26AA4CBD-06AC-4847-8E7B-F7B03B43AC5D}" srcOrd="3" destOrd="0" parTransId="{4643C99C-8200-44D0-9F92-BC3EFE72A914}" sibTransId="{6B1CEF95-7741-4E09-8B29-9BEAE6C438C1}"/>
    <dgm:cxn modelId="{A199D1AF-48E0-462A-843B-9BA58DE4E9E5}" type="presParOf" srcId="{22966B4F-90E6-40B3-B711-A3F323EC3402}" destId="{63741463-32B6-4BFA-BF43-FBEC8DBA03E4}" srcOrd="0" destOrd="0" presId="urn:microsoft.com/office/officeart/2005/8/layout/vList2"/>
    <dgm:cxn modelId="{739F103A-57C4-4EDE-B269-92C373EBEF59}" type="presParOf" srcId="{22966B4F-90E6-40B3-B711-A3F323EC3402}" destId="{D4054ED9-366C-4EC0-873D-E66B9AB51CEB}" srcOrd="1" destOrd="0" presId="urn:microsoft.com/office/officeart/2005/8/layout/vList2"/>
    <dgm:cxn modelId="{37296252-D01F-4091-A4EE-5DD9DF8B202C}" type="presParOf" srcId="{22966B4F-90E6-40B3-B711-A3F323EC3402}" destId="{0612FE4E-1555-4B53-A843-CC364E6A9655}" srcOrd="2" destOrd="0" presId="urn:microsoft.com/office/officeart/2005/8/layout/vList2"/>
    <dgm:cxn modelId="{D1B491FE-0D72-4859-8596-B8877BF0674A}" type="presParOf" srcId="{22966B4F-90E6-40B3-B711-A3F323EC3402}" destId="{65B94272-D702-407E-96AA-3CA77A3969E7}" srcOrd="3" destOrd="0" presId="urn:microsoft.com/office/officeart/2005/8/layout/vList2"/>
    <dgm:cxn modelId="{57126D77-F4BE-48C1-AF44-06B7EFB2D014}" type="presParOf" srcId="{22966B4F-90E6-40B3-B711-A3F323EC3402}" destId="{2B8E720D-6674-4344-B889-F244830B541F}" srcOrd="4" destOrd="0" presId="urn:microsoft.com/office/officeart/2005/8/layout/vList2"/>
    <dgm:cxn modelId="{9119DCAF-C39A-4471-AE99-9FDC958BE007}" type="presParOf" srcId="{22966B4F-90E6-40B3-B711-A3F323EC3402}" destId="{FE12E683-6771-47FE-AE1F-B9703B640CAA}" srcOrd="5" destOrd="0" presId="urn:microsoft.com/office/officeart/2005/8/layout/vList2"/>
    <dgm:cxn modelId="{D58FB40A-F35D-41C1-BCBA-CF8DE87E8B38}" type="presParOf" srcId="{22966B4F-90E6-40B3-B711-A3F323EC3402}" destId="{6B62DBAB-E6F8-4C24-B02D-A5944D25B311}" srcOrd="6" destOrd="0" presId="urn:microsoft.com/office/officeart/2005/8/layout/vList2"/>
    <dgm:cxn modelId="{4300EB10-223B-4623-92A8-E885B962EE3D}" type="presParOf" srcId="{22966B4F-90E6-40B3-B711-A3F323EC3402}" destId="{DB4D174A-9BC0-4259-95AC-D680662A8076}" srcOrd="7" destOrd="0" presId="urn:microsoft.com/office/officeart/2005/8/layout/vList2"/>
    <dgm:cxn modelId="{7737A26E-FAF3-427B-9875-3FC2DDE38EC9}" type="presParOf" srcId="{22966B4F-90E6-40B3-B711-A3F323EC3402}" destId="{9F0E8F01-D0F6-44E2-AD2D-C6BE28F58CF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D4B0D-A11D-407B-9F4A-B6B457E1D046}" type="doc">
      <dgm:prSet loTypeId="urn:microsoft.com/office/officeart/2005/8/layout/matrix2" loCatId="matrix" qsTypeId="urn:microsoft.com/office/officeart/2005/8/quickstyle/simple1" qsCatId="simple" csTypeId="urn:microsoft.com/office/officeart/2005/8/colors/accent6_2" csCatId="accent6" phldr="1"/>
      <dgm:spPr/>
      <dgm:t>
        <a:bodyPr/>
        <a:lstStyle/>
        <a:p>
          <a:endParaRPr lang="en-US"/>
        </a:p>
      </dgm:t>
    </dgm:pt>
    <dgm:pt modelId="{C1EDA264-4972-4D2C-9A42-7E48EC81672E}">
      <dgm:prSet/>
      <dgm:spPr/>
      <dgm:t>
        <a:bodyPr/>
        <a:lstStyle/>
        <a:p>
          <a:r>
            <a:rPr lang="en-US" dirty="0"/>
            <a:t>DV Bonus:</a:t>
          </a:r>
        </a:p>
        <a:p>
          <a:r>
            <a:rPr lang="en-US" dirty="0"/>
            <a:t> Apps may include requests to add eligible activities to a project and shift up to 10 percent of funds from one approved eligible activity to another</a:t>
          </a:r>
        </a:p>
      </dgm:t>
    </dgm:pt>
    <dgm:pt modelId="{BFE75B9E-A691-4877-AFC9-F32B0DFC2CAF}" type="parTrans" cxnId="{7241A705-9F93-4AC9-9DBE-10C4D12BA5F5}">
      <dgm:prSet/>
      <dgm:spPr/>
      <dgm:t>
        <a:bodyPr/>
        <a:lstStyle/>
        <a:p>
          <a:endParaRPr lang="en-US"/>
        </a:p>
      </dgm:t>
    </dgm:pt>
    <dgm:pt modelId="{521F8BCE-AC2A-4111-AE91-B12DF48F2D6D}" type="sibTrans" cxnId="{7241A705-9F93-4AC9-9DBE-10C4D12BA5F5}">
      <dgm:prSet/>
      <dgm:spPr/>
      <dgm:t>
        <a:bodyPr/>
        <a:lstStyle/>
        <a:p>
          <a:endParaRPr lang="en-US"/>
        </a:p>
      </dgm:t>
    </dgm:pt>
    <dgm:pt modelId="{F64DA2DB-8964-482C-86B1-FB0BFF26EB5C}">
      <dgm:prSet/>
      <dgm:spPr/>
      <dgm:t>
        <a:bodyPr/>
        <a:lstStyle/>
        <a:p>
          <a:r>
            <a:rPr lang="en-US" dirty="0"/>
            <a:t>CoC Renewal:</a:t>
          </a:r>
        </a:p>
        <a:p>
          <a:r>
            <a:rPr lang="en-US" dirty="0"/>
            <a:t>Apps may include requests to add eligible activities to a project and shift up to 10-percent of funds from one approved eligible activity to another</a:t>
          </a:r>
        </a:p>
        <a:p>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p>
        <a:p>
          <a:r>
            <a:rPr lang="en-US" dirty="0"/>
            <a:t>change subpopulation</a:t>
          </a:r>
        </a:p>
      </dgm:t>
    </dgm:pt>
    <dgm:pt modelId="{8FF767B0-3F6A-4E75-A140-DA6B08BB1412}" type="parTrans" cxnId="{E66DEC90-4ECF-461D-BCE8-6011F4E675EA}">
      <dgm:prSet/>
      <dgm:spPr/>
      <dgm:t>
        <a:bodyPr/>
        <a:lstStyle/>
        <a:p>
          <a:endParaRPr lang="en-US"/>
        </a:p>
      </dgm:t>
    </dgm:pt>
    <dgm:pt modelId="{EFD50D01-CBD0-4B7C-8B9E-B498A3E82708}" type="sibTrans" cxnId="{E66DEC90-4ECF-461D-BCE8-6011F4E675EA}">
      <dgm:prSet/>
      <dgm:spPr/>
      <dgm:t>
        <a:bodyPr/>
        <a:lstStyle/>
        <a:p>
          <a:endParaRPr lang="en-US"/>
        </a:p>
      </dgm:t>
    </dgm:pt>
    <dgm:pt modelId="{C13FF376-8E98-4CA8-98F2-396CF5C6369A}">
      <dgm:prSet/>
      <dgm:spPr/>
      <dgm:t>
        <a:bodyPr/>
        <a:lstStyle/>
        <a:p>
          <a:r>
            <a:rPr lang="en-US" dirty="0"/>
            <a:t>Don’t do it!</a:t>
          </a:r>
        </a:p>
        <a:p>
          <a:r>
            <a:rPr lang="en-US" dirty="0"/>
            <a:t>Requests to shift more than 10% of funds from one eligible activity to another will not be considered. </a:t>
          </a:r>
        </a:p>
        <a:p>
          <a:r>
            <a:rPr lang="en-US" dirty="0"/>
            <a:t>HUD will correct the project budget to reflect the previously awarded budget amounts.</a:t>
          </a:r>
        </a:p>
      </dgm:t>
    </dgm:pt>
    <dgm:pt modelId="{149039C3-F604-44FA-B3F5-A8C2AFA2481B}" type="parTrans" cxnId="{D8A7E161-EAA0-4CFE-92EC-ACF96CA5D470}">
      <dgm:prSet/>
      <dgm:spPr/>
      <dgm:t>
        <a:bodyPr/>
        <a:lstStyle/>
        <a:p>
          <a:endParaRPr lang="en-US"/>
        </a:p>
      </dgm:t>
    </dgm:pt>
    <dgm:pt modelId="{650960AE-0E62-4228-9D57-55419855C4DD}" type="sibTrans" cxnId="{D8A7E161-EAA0-4CFE-92EC-ACF96CA5D470}">
      <dgm:prSet/>
      <dgm:spPr/>
      <dgm:t>
        <a:bodyPr/>
        <a:lstStyle/>
        <a:p>
          <a:endParaRPr lang="en-US"/>
        </a:p>
      </dgm:t>
    </dgm:pt>
    <dgm:pt modelId="{54544158-C43F-4242-9F2E-32FA64E074E5}">
      <dgm:prSet/>
      <dgm:spPr/>
      <dgm:t>
        <a:bodyPr/>
        <a:lstStyle/>
        <a:p>
          <a:r>
            <a:rPr lang="en-US" dirty="0"/>
            <a:t>Projects awarded under a previous year’s DV Bonus:</a:t>
          </a:r>
        </a:p>
        <a:p>
          <a:r>
            <a:rPr lang="en-US" dirty="0"/>
            <a:t> must continue to serve survivors of domestic violence, dating violence, sexual assault, and stalking who qualify as homeless under paragraph (4) of 24 CFR 578.3.</a:t>
          </a:r>
        </a:p>
      </dgm:t>
    </dgm:pt>
    <dgm:pt modelId="{03E4EEE0-9F06-44F2-892A-7E40832EBCA0}" type="parTrans" cxnId="{C5C0BD7F-7D36-4A88-916F-E8B329CA8FFD}">
      <dgm:prSet/>
      <dgm:spPr/>
      <dgm:t>
        <a:bodyPr/>
        <a:lstStyle/>
        <a:p>
          <a:endParaRPr lang="en-US"/>
        </a:p>
      </dgm:t>
    </dgm:pt>
    <dgm:pt modelId="{C847BC37-0779-49AB-8EC2-987721D2298B}" type="sibTrans" cxnId="{C5C0BD7F-7D36-4A88-916F-E8B329CA8FFD}">
      <dgm:prSet/>
      <dgm:spPr/>
      <dgm:t>
        <a:bodyPr/>
        <a:lstStyle/>
        <a:p>
          <a:endParaRPr lang="en-US"/>
        </a:p>
      </dgm:t>
    </dgm:pt>
    <dgm:pt modelId="{CF32D672-F0B7-412A-86BE-B5BA42911F75}" type="pres">
      <dgm:prSet presAssocID="{B0BD4B0D-A11D-407B-9F4A-B6B457E1D046}" presName="matrix" presStyleCnt="0">
        <dgm:presLayoutVars>
          <dgm:chMax val="1"/>
          <dgm:dir/>
          <dgm:resizeHandles val="exact"/>
        </dgm:presLayoutVars>
      </dgm:prSet>
      <dgm:spPr/>
    </dgm:pt>
    <dgm:pt modelId="{8F5BF99B-4D52-46BF-AAB7-1769EEE09CF6}" type="pres">
      <dgm:prSet presAssocID="{B0BD4B0D-A11D-407B-9F4A-B6B457E1D046}" presName="axisShape" presStyleLbl="bgShp" presStyleIdx="0" presStyleCnt="1"/>
      <dgm:spPr/>
    </dgm:pt>
    <dgm:pt modelId="{9A3774BF-8C18-40F6-BA52-9E8E9E11D488}" type="pres">
      <dgm:prSet presAssocID="{B0BD4B0D-A11D-407B-9F4A-B6B457E1D046}" presName="rect1" presStyleLbl="node1" presStyleIdx="0" presStyleCnt="4">
        <dgm:presLayoutVars>
          <dgm:chMax val="0"/>
          <dgm:chPref val="0"/>
          <dgm:bulletEnabled val="1"/>
        </dgm:presLayoutVars>
      </dgm:prSet>
      <dgm:spPr/>
    </dgm:pt>
    <dgm:pt modelId="{53959655-5310-4A76-8D11-59A2781BC117}" type="pres">
      <dgm:prSet presAssocID="{B0BD4B0D-A11D-407B-9F4A-B6B457E1D046}" presName="rect2" presStyleLbl="node1" presStyleIdx="1" presStyleCnt="4">
        <dgm:presLayoutVars>
          <dgm:chMax val="0"/>
          <dgm:chPref val="0"/>
          <dgm:bulletEnabled val="1"/>
        </dgm:presLayoutVars>
      </dgm:prSet>
      <dgm:spPr/>
    </dgm:pt>
    <dgm:pt modelId="{7A066AD0-20EA-4D5A-996C-AC7B260D8C45}" type="pres">
      <dgm:prSet presAssocID="{B0BD4B0D-A11D-407B-9F4A-B6B457E1D046}" presName="rect3" presStyleLbl="node1" presStyleIdx="2" presStyleCnt="4">
        <dgm:presLayoutVars>
          <dgm:chMax val="0"/>
          <dgm:chPref val="0"/>
          <dgm:bulletEnabled val="1"/>
        </dgm:presLayoutVars>
      </dgm:prSet>
      <dgm:spPr/>
    </dgm:pt>
    <dgm:pt modelId="{DB1D6B09-2A10-496A-BFC0-603AC4550624}" type="pres">
      <dgm:prSet presAssocID="{B0BD4B0D-A11D-407B-9F4A-B6B457E1D046}" presName="rect4" presStyleLbl="node1" presStyleIdx="3" presStyleCnt="4">
        <dgm:presLayoutVars>
          <dgm:chMax val="0"/>
          <dgm:chPref val="0"/>
          <dgm:bulletEnabled val="1"/>
        </dgm:presLayoutVars>
      </dgm:prSet>
      <dgm:spPr/>
    </dgm:pt>
  </dgm:ptLst>
  <dgm:cxnLst>
    <dgm:cxn modelId="{7241A705-9F93-4AC9-9DBE-10C4D12BA5F5}" srcId="{B0BD4B0D-A11D-407B-9F4A-B6B457E1D046}" destId="{C1EDA264-4972-4D2C-9A42-7E48EC81672E}" srcOrd="0" destOrd="0" parTransId="{BFE75B9E-A691-4877-AFC9-F32B0DFC2CAF}" sibTransId="{521F8BCE-AC2A-4111-AE91-B12DF48F2D6D}"/>
    <dgm:cxn modelId="{D8A7E161-EAA0-4CFE-92EC-ACF96CA5D470}" srcId="{B0BD4B0D-A11D-407B-9F4A-B6B457E1D046}" destId="{C13FF376-8E98-4CA8-98F2-396CF5C6369A}" srcOrd="2" destOrd="0" parTransId="{149039C3-F604-44FA-B3F5-A8C2AFA2481B}" sibTransId="{650960AE-0E62-4228-9D57-55419855C4DD}"/>
    <dgm:cxn modelId="{8BE4DB79-CF42-42D4-9A5F-F3985F94BB9B}" type="presOf" srcId="{B0BD4B0D-A11D-407B-9F4A-B6B457E1D046}" destId="{CF32D672-F0B7-412A-86BE-B5BA42911F75}" srcOrd="0" destOrd="0" presId="urn:microsoft.com/office/officeart/2005/8/layout/matrix2"/>
    <dgm:cxn modelId="{C5C0BD7F-7D36-4A88-916F-E8B329CA8FFD}" srcId="{B0BD4B0D-A11D-407B-9F4A-B6B457E1D046}" destId="{54544158-C43F-4242-9F2E-32FA64E074E5}" srcOrd="3" destOrd="0" parTransId="{03E4EEE0-9F06-44F2-892A-7E40832EBCA0}" sibTransId="{C847BC37-0779-49AB-8EC2-987721D2298B}"/>
    <dgm:cxn modelId="{E66DEC90-4ECF-461D-BCE8-6011F4E675EA}" srcId="{B0BD4B0D-A11D-407B-9F4A-B6B457E1D046}" destId="{F64DA2DB-8964-482C-86B1-FB0BFF26EB5C}" srcOrd="1" destOrd="0" parTransId="{8FF767B0-3F6A-4E75-A140-DA6B08BB1412}" sibTransId="{EFD50D01-CBD0-4B7C-8B9E-B498A3E82708}"/>
    <dgm:cxn modelId="{F0BAA29E-40E0-4859-A319-9C1C9043D975}" type="presOf" srcId="{C13FF376-8E98-4CA8-98F2-396CF5C6369A}" destId="{7A066AD0-20EA-4D5A-996C-AC7B260D8C45}" srcOrd="0" destOrd="0" presId="urn:microsoft.com/office/officeart/2005/8/layout/matrix2"/>
    <dgm:cxn modelId="{55C0F3A2-3FC3-4B05-BA88-ECDD1BE1D421}" type="presOf" srcId="{54544158-C43F-4242-9F2E-32FA64E074E5}" destId="{DB1D6B09-2A10-496A-BFC0-603AC4550624}" srcOrd="0" destOrd="0" presId="urn:microsoft.com/office/officeart/2005/8/layout/matrix2"/>
    <dgm:cxn modelId="{DA67CAA8-CF7F-49C2-BDE9-DD639753AE4A}" type="presOf" srcId="{F64DA2DB-8964-482C-86B1-FB0BFF26EB5C}" destId="{53959655-5310-4A76-8D11-59A2781BC117}" srcOrd="0" destOrd="0" presId="urn:microsoft.com/office/officeart/2005/8/layout/matrix2"/>
    <dgm:cxn modelId="{0B0CBFC4-D1F9-48E3-8971-CBCD641F2B29}" type="presOf" srcId="{C1EDA264-4972-4D2C-9A42-7E48EC81672E}" destId="{9A3774BF-8C18-40F6-BA52-9E8E9E11D488}" srcOrd="0" destOrd="0" presId="urn:microsoft.com/office/officeart/2005/8/layout/matrix2"/>
    <dgm:cxn modelId="{1BA8FEA2-6397-42F3-BB3E-6671142AAF02}" type="presParOf" srcId="{CF32D672-F0B7-412A-86BE-B5BA42911F75}" destId="{8F5BF99B-4D52-46BF-AAB7-1769EEE09CF6}" srcOrd="0" destOrd="0" presId="urn:microsoft.com/office/officeart/2005/8/layout/matrix2"/>
    <dgm:cxn modelId="{432B6D45-247E-46CB-A4B6-9DACD2A47886}" type="presParOf" srcId="{CF32D672-F0B7-412A-86BE-B5BA42911F75}" destId="{9A3774BF-8C18-40F6-BA52-9E8E9E11D488}" srcOrd="1" destOrd="0" presId="urn:microsoft.com/office/officeart/2005/8/layout/matrix2"/>
    <dgm:cxn modelId="{BF9D64EE-CE4C-4979-8A84-F14CA25ADA1E}" type="presParOf" srcId="{CF32D672-F0B7-412A-86BE-B5BA42911F75}" destId="{53959655-5310-4A76-8D11-59A2781BC117}" srcOrd="2" destOrd="0" presId="urn:microsoft.com/office/officeart/2005/8/layout/matrix2"/>
    <dgm:cxn modelId="{624906B4-679F-474D-9DDA-3B5FA9EA8E57}" type="presParOf" srcId="{CF32D672-F0B7-412A-86BE-B5BA42911F75}" destId="{7A066AD0-20EA-4D5A-996C-AC7B260D8C45}" srcOrd="3" destOrd="0" presId="urn:microsoft.com/office/officeart/2005/8/layout/matrix2"/>
    <dgm:cxn modelId="{EB45D0ED-3F13-4759-9A34-2D0D5B7A2B43}" type="presParOf" srcId="{CF32D672-F0B7-412A-86BE-B5BA42911F75}" destId="{DB1D6B09-2A10-496A-BFC0-603AC455062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23966C-B838-4BDF-954E-AC5B000DF47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7DEAFCFB-6526-4E60-AADE-3C15E9F03653}">
      <dgm:prSet phldrT="[Text]"/>
      <dgm:spPr/>
      <dgm:t>
        <a:bodyPr/>
        <a:lstStyle/>
        <a:p>
          <a:r>
            <a:rPr lang="en-US" dirty="0">
              <a:solidFill>
                <a:schemeClr val="tx1"/>
              </a:solidFill>
            </a:rPr>
            <a:t>Rating, Ranking, &amp; Reallocation</a:t>
          </a:r>
        </a:p>
      </dgm:t>
    </dgm:pt>
    <dgm:pt modelId="{8B5AFD1D-98E1-4D23-A21A-817E532C9058}" type="parTrans" cxnId="{63517FBC-FB6A-4E55-9FB3-D608B2B52282}">
      <dgm:prSet/>
      <dgm:spPr/>
      <dgm:t>
        <a:bodyPr/>
        <a:lstStyle/>
        <a:p>
          <a:endParaRPr lang="en-US">
            <a:solidFill>
              <a:schemeClr val="tx1"/>
            </a:solidFill>
          </a:endParaRPr>
        </a:p>
      </dgm:t>
    </dgm:pt>
    <dgm:pt modelId="{D93455AC-5D0F-4058-98B7-A6EBB5326707}" type="sibTrans" cxnId="{63517FBC-FB6A-4E55-9FB3-D608B2B52282}">
      <dgm:prSet/>
      <dgm:spPr/>
      <dgm:t>
        <a:bodyPr/>
        <a:lstStyle/>
        <a:p>
          <a:endParaRPr lang="en-US">
            <a:solidFill>
              <a:schemeClr val="tx1"/>
            </a:solidFill>
          </a:endParaRPr>
        </a:p>
      </dgm:t>
    </dgm:pt>
    <dgm:pt modelId="{5F6E8E99-6B12-4025-BC34-8FBA40BB2EC9}">
      <dgm:prSet phldrT="[Text]"/>
      <dgm:spPr/>
      <dgm:t>
        <a:bodyPr/>
        <a:lstStyle/>
        <a:p>
          <a:r>
            <a:rPr lang="en-US" dirty="0">
              <a:solidFill>
                <a:schemeClr val="tx1"/>
              </a:solidFill>
            </a:rPr>
            <a:t>Notification of Ranking</a:t>
          </a:r>
        </a:p>
      </dgm:t>
    </dgm:pt>
    <dgm:pt modelId="{7D152DC2-F6A8-44C1-BD21-F652F0ACBB03}" type="parTrans" cxnId="{B9391AB8-9E1A-41BB-9CE2-63E087DE715F}">
      <dgm:prSet/>
      <dgm:spPr/>
      <dgm:t>
        <a:bodyPr/>
        <a:lstStyle/>
        <a:p>
          <a:endParaRPr lang="en-US">
            <a:solidFill>
              <a:schemeClr val="tx1"/>
            </a:solidFill>
          </a:endParaRPr>
        </a:p>
      </dgm:t>
    </dgm:pt>
    <dgm:pt modelId="{EB6E6C7D-FFF8-4783-B347-61D702804563}" type="sibTrans" cxnId="{B9391AB8-9E1A-41BB-9CE2-63E087DE715F}">
      <dgm:prSet/>
      <dgm:spPr/>
      <dgm:t>
        <a:bodyPr/>
        <a:lstStyle/>
        <a:p>
          <a:endParaRPr lang="en-US">
            <a:solidFill>
              <a:schemeClr val="tx1"/>
            </a:solidFill>
          </a:endParaRPr>
        </a:p>
      </dgm:t>
    </dgm:pt>
    <dgm:pt modelId="{18AE1D0D-A59F-4DD6-AD76-6265454595BA}">
      <dgm:prSet phldrT="[Text]"/>
      <dgm:spPr/>
      <dgm:t>
        <a:bodyPr/>
        <a:lstStyle/>
        <a:p>
          <a:r>
            <a:rPr lang="en-US" dirty="0">
              <a:solidFill>
                <a:schemeClr val="tx1"/>
              </a:solidFill>
            </a:rPr>
            <a:t>Submission Requirements</a:t>
          </a:r>
        </a:p>
      </dgm:t>
    </dgm:pt>
    <dgm:pt modelId="{8DD002B4-3106-40D0-A3BD-544EFC3BEA11}" type="parTrans" cxnId="{C0A54000-CF94-4250-958D-4AF518CCFD7C}">
      <dgm:prSet/>
      <dgm:spPr/>
      <dgm:t>
        <a:bodyPr/>
        <a:lstStyle/>
        <a:p>
          <a:endParaRPr lang="en-US">
            <a:solidFill>
              <a:schemeClr val="tx1"/>
            </a:solidFill>
          </a:endParaRPr>
        </a:p>
      </dgm:t>
    </dgm:pt>
    <dgm:pt modelId="{C6C0072B-6368-4345-B470-BFA59CD02AEA}" type="sibTrans" cxnId="{C0A54000-CF94-4250-958D-4AF518CCFD7C}">
      <dgm:prSet/>
      <dgm:spPr/>
      <dgm:t>
        <a:bodyPr/>
        <a:lstStyle/>
        <a:p>
          <a:endParaRPr lang="en-US">
            <a:solidFill>
              <a:schemeClr val="tx1"/>
            </a:solidFill>
          </a:endParaRPr>
        </a:p>
      </dgm:t>
    </dgm:pt>
    <dgm:pt modelId="{BD2F2693-BED3-48C3-8C55-08E62D73D538}">
      <dgm:prSet phldrT="[Text]"/>
      <dgm:spPr/>
      <dgm:t>
        <a:bodyPr/>
        <a:lstStyle/>
        <a:p>
          <a:r>
            <a:rPr lang="en-US" dirty="0">
              <a:solidFill>
                <a:schemeClr val="tx1"/>
              </a:solidFill>
            </a:rPr>
            <a:t>Appeal Process</a:t>
          </a:r>
        </a:p>
      </dgm:t>
    </dgm:pt>
    <dgm:pt modelId="{7B8A5B60-4B79-4D8B-801E-A7A3D2BDE801}" type="parTrans" cxnId="{8FDCE362-6DCD-4BE4-8CA1-58A258B93439}">
      <dgm:prSet/>
      <dgm:spPr/>
      <dgm:t>
        <a:bodyPr/>
        <a:lstStyle/>
        <a:p>
          <a:endParaRPr lang="en-US">
            <a:solidFill>
              <a:schemeClr val="tx1"/>
            </a:solidFill>
          </a:endParaRPr>
        </a:p>
      </dgm:t>
    </dgm:pt>
    <dgm:pt modelId="{C71506E9-E6CE-44C5-B975-D62785A9CC0E}" type="sibTrans" cxnId="{8FDCE362-6DCD-4BE4-8CA1-58A258B93439}">
      <dgm:prSet/>
      <dgm:spPr/>
      <dgm:t>
        <a:bodyPr/>
        <a:lstStyle/>
        <a:p>
          <a:endParaRPr lang="en-US">
            <a:solidFill>
              <a:schemeClr val="tx1"/>
            </a:solidFill>
          </a:endParaRPr>
        </a:p>
      </dgm:t>
    </dgm:pt>
    <dgm:pt modelId="{3BFD0720-077A-4EB5-A8A0-E203E522F4A0}" type="pres">
      <dgm:prSet presAssocID="{6323966C-B838-4BDF-954E-AC5B000DF473}" presName="compositeShape" presStyleCnt="0">
        <dgm:presLayoutVars>
          <dgm:chMax val="9"/>
          <dgm:dir/>
          <dgm:resizeHandles val="exact"/>
        </dgm:presLayoutVars>
      </dgm:prSet>
      <dgm:spPr/>
    </dgm:pt>
    <dgm:pt modelId="{40CD5879-A964-4CD5-8672-236D0C2A49D9}" type="pres">
      <dgm:prSet presAssocID="{6323966C-B838-4BDF-954E-AC5B000DF473}" presName="triangle1" presStyleLbl="node1" presStyleIdx="0" presStyleCnt="4">
        <dgm:presLayoutVars>
          <dgm:bulletEnabled val="1"/>
        </dgm:presLayoutVars>
      </dgm:prSet>
      <dgm:spPr/>
    </dgm:pt>
    <dgm:pt modelId="{5B5C0D80-7F58-4553-A710-968457262AB3}" type="pres">
      <dgm:prSet presAssocID="{6323966C-B838-4BDF-954E-AC5B000DF473}" presName="triangle2" presStyleLbl="node1" presStyleIdx="1" presStyleCnt="4">
        <dgm:presLayoutVars>
          <dgm:bulletEnabled val="1"/>
        </dgm:presLayoutVars>
      </dgm:prSet>
      <dgm:spPr/>
    </dgm:pt>
    <dgm:pt modelId="{EAF7E64C-CBD4-4AC1-9452-CA2B2D2C20DD}" type="pres">
      <dgm:prSet presAssocID="{6323966C-B838-4BDF-954E-AC5B000DF473}" presName="triangle3" presStyleLbl="node1" presStyleIdx="2" presStyleCnt="4">
        <dgm:presLayoutVars>
          <dgm:bulletEnabled val="1"/>
        </dgm:presLayoutVars>
      </dgm:prSet>
      <dgm:spPr/>
    </dgm:pt>
    <dgm:pt modelId="{7F3D519F-2C76-46C3-9344-D23AE6F1A932}" type="pres">
      <dgm:prSet presAssocID="{6323966C-B838-4BDF-954E-AC5B000DF473}" presName="triangle4" presStyleLbl="node1" presStyleIdx="3" presStyleCnt="4">
        <dgm:presLayoutVars>
          <dgm:bulletEnabled val="1"/>
        </dgm:presLayoutVars>
      </dgm:prSet>
      <dgm:spPr/>
    </dgm:pt>
  </dgm:ptLst>
  <dgm:cxnLst>
    <dgm:cxn modelId="{C0A54000-CF94-4250-958D-4AF518CCFD7C}" srcId="{6323966C-B838-4BDF-954E-AC5B000DF473}" destId="{18AE1D0D-A59F-4DD6-AD76-6265454595BA}" srcOrd="2" destOrd="0" parTransId="{8DD002B4-3106-40D0-A3BD-544EFC3BEA11}" sibTransId="{C6C0072B-6368-4345-B470-BFA59CD02AEA}"/>
    <dgm:cxn modelId="{0A6B9715-812E-4941-8029-42DF8FC034A0}" type="presOf" srcId="{7DEAFCFB-6526-4E60-AADE-3C15E9F03653}" destId="{40CD5879-A964-4CD5-8672-236D0C2A49D9}" srcOrd="0" destOrd="0" presId="urn:microsoft.com/office/officeart/2005/8/layout/pyramid4"/>
    <dgm:cxn modelId="{8FDCE362-6DCD-4BE4-8CA1-58A258B93439}" srcId="{6323966C-B838-4BDF-954E-AC5B000DF473}" destId="{BD2F2693-BED3-48C3-8C55-08E62D73D538}" srcOrd="3" destOrd="0" parTransId="{7B8A5B60-4B79-4D8B-801E-A7A3D2BDE801}" sibTransId="{C71506E9-E6CE-44C5-B975-D62785A9CC0E}"/>
    <dgm:cxn modelId="{6E4EDF6C-6B09-4D8C-80E3-968927E65FFB}" type="presOf" srcId="{18AE1D0D-A59F-4DD6-AD76-6265454595BA}" destId="{EAF7E64C-CBD4-4AC1-9452-CA2B2D2C20DD}" srcOrd="0" destOrd="0" presId="urn:microsoft.com/office/officeart/2005/8/layout/pyramid4"/>
    <dgm:cxn modelId="{A377BF6D-902C-496F-85A9-05219E498F7C}" type="presOf" srcId="{5F6E8E99-6B12-4025-BC34-8FBA40BB2EC9}" destId="{5B5C0D80-7F58-4553-A710-968457262AB3}" srcOrd="0" destOrd="0" presId="urn:microsoft.com/office/officeart/2005/8/layout/pyramid4"/>
    <dgm:cxn modelId="{333C3F7C-5C42-41D2-962F-A59491E1C724}" type="presOf" srcId="{6323966C-B838-4BDF-954E-AC5B000DF473}" destId="{3BFD0720-077A-4EB5-A8A0-E203E522F4A0}" srcOrd="0" destOrd="0" presId="urn:microsoft.com/office/officeart/2005/8/layout/pyramid4"/>
    <dgm:cxn modelId="{73A02DB4-DC22-451B-A7B0-D60AEB3B91AF}" type="presOf" srcId="{BD2F2693-BED3-48C3-8C55-08E62D73D538}" destId="{7F3D519F-2C76-46C3-9344-D23AE6F1A932}" srcOrd="0" destOrd="0" presId="urn:microsoft.com/office/officeart/2005/8/layout/pyramid4"/>
    <dgm:cxn modelId="{B9391AB8-9E1A-41BB-9CE2-63E087DE715F}" srcId="{6323966C-B838-4BDF-954E-AC5B000DF473}" destId="{5F6E8E99-6B12-4025-BC34-8FBA40BB2EC9}" srcOrd="1" destOrd="0" parTransId="{7D152DC2-F6A8-44C1-BD21-F652F0ACBB03}" sibTransId="{EB6E6C7D-FFF8-4783-B347-61D702804563}"/>
    <dgm:cxn modelId="{63517FBC-FB6A-4E55-9FB3-D608B2B52282}" srcId="{6323966C-B838-4BDF-954E-AC5B000DF473}" destId="{7DEAFCFB-6526-4E60-AADE-3C15E9F03653}" srcOrd="0" destOrd="0" parTransId="{8B5AFD1D-98E1-4D23-A21A-817E532C9058}" sibTransId="{D93455AC-5D0F-4058-98B7-A6EBB5326707}"/>
    <dgm:cxn modelId="{263DEA8D-DBEB-453E-A4EA-4408E0D257D4}" type="presParOf" srcId="{3BFD0720-077A-4EB5-A8A0-E203E522F4A0}" destId="{40CD5879-A964-4CD5-8672-236D0C2A49D9}" srcOrd="0" destOrd="0" presId="urn:microsoft.com/office/officeart/2005/8/layout/pyramid4"/>
    <dgm:cxn modelId="{074C43AC-EBAF-4167-B23D-F50873150992}" type="presParOf" srcId="{3BFD0720-077A-4EB5-A8A0-E203E522F4A0}" destId="{5B5C0D80-7F58-4553-A710-968457262AB3}" srcOrd="1" destOrd="0" presId="urn:microsoft.com/office/officeart/2005/8/layout/pyramid4"/>
    <dgm:cxn modelId="{817E5F7B-C7D3-46D7-A357-AC98DC48EE07}" type="presParOf" srcId="{3BFD0720-077A-4EB5-A8A0-E203E522F4A0}" destId="{EAF7E64C-CBD4-4AC1-9452-CA2B2D2C20DD}" srcOrd="2" destOrd="0" presId="urn:microsoft.com/office/officeart/2005/8/layout/pyramid4"/>
    <dgm:cxn modelId="{45D420A9-178F-451C-AE81-ADD1BBB2BB5A}" type="presParOf" srcId="{3BFD0720-077A-4EB5-A8A0-E203E522F4A0}" destId="{7F3D519F-2C76-46C3-9344-D23AE6F1A932}" srcOrd="3" destOrd="0" presId="urn:microsoft.com/office/officeart/2005/8/layout/pyramid4"/>
  </dgm:cxnLst>
  <dgm:bg>
    <a:solidFill>
      <a:schemeClr val="bg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FEAD-3F9E-41DF-B42B-FC59145BB805}">
      <dsp:nvSpPr>
        <dsp:cNvPr id="0" name=""/>
        <dsp:cNvSpPr/>
      </dsp:nvSpPr>
      <dsp:spPr>
        <a:xfrm rot="16200000">
          <a:off x="2387203" y="-2387203"/>
          <a:ext cx="3112293" cy="7886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en-US" sz="6000" kern="1200" dirty="0"/>
            <a:t>CoC Bonus</a:t>
          </a:r>
        </a:p>
      </dsp:txBody>
      <dsp:txXfrm rot="5400000">
        <a:off x="-1" y="1"/>
        <a:ext cx="7886700" cy="2334220"/>
      </dsp:txXfrm>
    </dsp:sp>
    <dsp:sp modelId="{C34E21C1-57B9-48A1-8472-E5607F0211D4}">
      <dsp:nvSpPr>
        <dsp:cNvPr id="0" name=""/>
        <dsp:cNvSpPr/>
      </dsp:nvSpPr>
      <dsp:spPr>
        <a:xfrm>
          <a:off x="7886700" y="0"/>
          <a:ext cx="7886700" cy="31122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en-US" sz="6000" kern="1200" dirty="0"/>
            <a:t>DV Bonus</a:t>
          </a:r>
        </a:p>
      </dsp:txBody>
      <dsp:txXfrm>
        <a:off x="7886700" y="0"/>
        <a:ext cx="7886700" cy="2334220"/>
      </dsp:txXfrm>
    </dsp:sp>
    <dsp:sp modelId="{8F130ACC-FFAA-4187-AA53-AAB44A0CBA0F}">
      <dsp:nvSpPr>
        <dsp:cNvPr id="0" name=""/>
        <dsp:cNvSpPr/>
      </dsp:nvSpPr>
      <dsp:spPr>
        <a:xfrm rot="10800000">
          <a:off x="0" y="3112293"/>
          <a:ext cx="7886700" cy="311229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en-US" sz="6000" kern="1200" dirty="0"/>
            <a:t>Expansion</a:t>
          </a:r>
        </a:p>
      </dsp:txBody>
      <dsp:txXfrm rot="10800000">
        <a:off x="0" y="3890366"/>
        <a:ext cx="7886700" cy="2334220"/>
      </dsp:txXfrm>
    </dsp:sp>
    <dsp:sp modelId="{931DDA85-A04A-44D7-8722-70CB1AFD5BCE}">
      <dsp:nvSpPr>
        <dsp:cNvPr id="0" name=""/>
        <dsp:cNvSpPr/>
      </dsp:nvSpPr>
      <dsp:spPr>
        <a:xfrm rot="5400000">
          <a:off x="10273903" y="725090"/>
          <a:ext cx="3112293" cy="7886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en-US" sz="6000" kern="1200" dirty="0"/>
            <a:t>Transition Grant</a:t>
          </a:r>
        </a:p>
      </dsp:txBody>
      <dsp:txXfrm rot="-5400000">
        <a:off x="7886699" y="3890366"/>
        <a:ext cx="7886700" cy="2334220"/>
      </dsp:txXfrm>
    </dsp:sp>
    <dsp:sp modelId="{B7850332-E3DA-4150-A8EC-16DE16FBF82F}">
      <dsp:nvSpPr>
        <dsp:cNvPr id="0" name=""/>
        <dsp:cNvSpPr/>
      </dsp:nvSpPr>
      <dsp:spPr>
        <a:xfrm>
          <a:off x="5520689" y="2334220"/>
          <a:ext cx="4732020" cy="155614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New Project</a:t>
          </a:r>
        </a:p>
      </dsp:txBody>
      <dsp:txXfrm>
        <a:off x="5596654" y="2410185"/>
        <a:ext cx="4580090" cy="1404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D858-8A8B-4EC2-8234-3E2BAD055F8B}">
      <dsp:nvSpPr>
        <dsp:cNvPr id="0" name=""/>
        <dsp:cNvSpPr/>
      </dsp:nvSpPr>
      <dsp:spPr>
        <a:xfrm>
          <a:off x="77" y="262339"/>
          <a:ext cx="7370675" cy="20112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Rapid Rehousing (PH-RRH) </a:t>
          </a:r>
        </a:p>
        <a:p>
          <a:pPr marL="0" lvl="0" indent="0" algn="ctr" defTabSz="1244600">
            <a:lnSpc>
              <a:spcPct val="90000"/>
            </a:lnSpc>
            <a:spcBef>
              <a:spcPct val="0"/>
            </a:spcBef>
            <a:spcAft>
              <a:spcPct val="35000"/>
            </a:spcAft>
            <a:buNone/>
          </a:pPr>
          <a:r>
            <a:rPr lang="en-US" sz="2800" b="1" kern="1200" dirty="0"/>
            <a:t>&amp; </a:t>
          </a:r>
        </a:p>
        <a:p>
          <a:pPr marL="0" lvl="0" indent="0" algn="ctr" defTabSz="1244600">
            <a:lnSpc>
              <a:spcPct val="90000"/>
            </a:lnSpc>
            <a:spcBef>
              <a:spcPct val="0"/>
            </a:spcBef>
            <a:spcAft>
              <a:spcPct val="35000"/>
            </a:spcAft>
            <a:buNone/>
          </a:pPr>
          <a:r>
            <a:rPr lang="en-US" sz="2800" b="1" kern="1200" dirty="0"/>
            <a:t>Joint Transitional Housing &amp; Rapid Rehousing (Joint TH/PH-RRH)</a:t>
          </a:r>
          <a:endParaRPr lang="en-US" sz="2800" kern="1200" dirty="0"/>
        </a:p>
      </dsp:txBody>
      <dsp:txXfrm>
        <a:off x="77" y="262339"/>
        <a:ext cx="7370675" cy="2011202"/>
      </dsp:txXfrm>
    </dsp:sp>
    <dsp:sp modelId="{3C294031-FCF1-418A-9067-C5778CD0CC82}">
      <dsp:nvSpPr>
        <dsp:cNvPr id="0" name=""/>
        <dsp:cNvSpPr/>
      </dsp:nvSpPr>
      <dsp:spPr>
        <a:xfrm>
          <a:off x="0" y="2268560"/>
          <a:ext cx="7370675" cy="3689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Must follow Housing First</a:t>
          </a:r>
        </a:p>
        <a:p>
          <a:pPr marL="285750" lvl="1" indent="-285750" algn="l" defTabSz="1244600">
            <a:lnSpc>
              <a:spcPct val="90000"/>
            </a:lnSpc>
            <a:spcBef>
              <a:spcPct val="0"/>
            </a:spcBef>
            <a:spcAft>
              <a:spcPct val="15000"/>
            </a:spcAft>
            <a:buChar char="•"/>
          </a:pPr>
          <a:r>
            <a:rPr lang="en-US" sz="2800" kern="1200" dirty="0"/>
            <a:t>CoC Collaboration w/ VPS</a:t>
          </a:r>
        </a:p>
        <a:p>
          <a:pPr marL="285750" lvl="1" indent="-285750" algn="l" defTabSz="1244600">
            <a:lnSpc>
              <a:spcPct val="90000"/>
            </a:lnSpc>
            <a:spcBef>
              <a:spcPct val="0"/>
            </a:spcBef>
            <a:spcAft>
              <a:spcPct val="15000"/>
            </a:spcAft>
            <a:buChar char="•"/>
          </a:pPr>
          <a:r>
            <a:rPr lang="en-US" sz="2800" kern="1200"/>
            <a:t>Need for Project</a:t>
          </a:r>
        </a:p>
        <a:p>
          <a:pPr marL="285750" lvl="1" indent="-285750" algn="l" defTabSz="1244600">
            <a:lnSpc>
              <a:spcPct val="90000"/>
            </a:lnSpc>
            <a:spcBef>
              <a:spcPct val="0"/>
            </a:spcBef>
            <a:spcAft>
              <a:spcPct val="15000"/>
            </a:spcAft>
            <a:buChar char="•"/>
          </a:pPr>
          <a:r>
            <a:rPr lang="en-US" sz="2800" kern="1200" dirty="0"/>
            <a:t>Quality of the project applicant experience</a:t>
          </a:r>
        </a:p>
        <a:p>
          <a:pPr marL="285750" lvl="1" indent="-285750" algn="l" defTabSz="1244600">
            <a:lnSpc>
              <a:spcPct val="90000"/>
            </a:lnSpc>
            <a:spcBef>
              <a:spcPct val="0"/>
            </a:spcBef>
            <a:spcAft>
              <a:spcPct val="15000"/>
            </a:spcAft>
            <a:buChar char="•"/>
          </a:pPr>
          <a:r>
            <a:rPr lang="en-US" sz="2800" kern="1200" dirty="0"/>
            <a:t>Victim centered practices</a:t>
          </a:r>
        </a:p>
        <a:p>
          <a:pPr marL="285750" lvl="1" indent="-285750" algn="l" defTabSz="1244600">
            <a:lnSpc>
              <a:spcPct val="90000"/>
            </a:lnSpc>
            <a:spcBef>
              <a:spcPct val="0"/>
            </a:spcBef>
            <a:spcAft>
              <a:spcPct val="15000"/>
            </a:spcAft>
            <a:buChar char="•"/>
          </a:pPr>
          <a:r>
            <a:rPr lang="en-US" sz="2800" kern="1200" dirty="0"/>
            <a:t>Include survivors with lived expertise in policy and program development throughout operation</a:t>
          </a:r>
        </a:p>
      </dsp:txBody>
      <dsp:txXfrm>
        <a:off x="0" y="2268560"/>
        <a:ext cx="7370675" cy="3689280"/>
      </dsp:txXfrm>
    </dsp:sp>
    <dsp:sp modelId="{D85DA9B4-9940-4DC3-94E4-D6255F02CD18}">
      <dsp:nvSpPr>
        <dsp:cNvPr id="0" name=""/>
        <dsp:cNvSpPr/>
      </dsp:nvSpPr>
      <dsp:spPr>
        <a:xfrm>
          <a:off x="8402647" y="262339"/>
          <a:ext cx="7370675" cy="20112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SSO-CE: </a:t>
          </a:r>
        </a:p>
        <a:p>
          <a:pPr marL="0" lvl="0" indent="0" algn="ctr" defTabSz="1244600">
            <a:lnSpc>
              <a:spcPct val="90000"/>
            </a:lnSpc>
            <a:spcBef>
              <a:spcPct val="0"/>
            </a:spcBef>
            <a:spcAft>
              <a:spcPct val="35000"/>
            </a:spcAft>
            <a:buNone/>
          </a:pPr>
          <a:r>
            <a:rPr lang="en-US" sz="2800" b="1" kern="1200" dirty="0"/>
            <a:t>Implement policy and procedures &amp; practices</a:t>
          </a:r>
          <a:endParaRPr lang="en-US" sz="2800" kern="1200" dirty="0"/>
        </a:p>
      </dsp:txBody>
      <dsp:txXfrm>
        <a:off x="8402647" y="262339"/>
        <a:ext cx="7370675" cy="2011202"/>
      </dsp:txXfrm>
    </dsp:sp>
    <dsp:sp modelId="{5F05627F-2CDE-4341-B191-D6C11091FB50}">
      <dsp:nvSpPr>
        <dsp:cNvPr id="0" name=""/>
        <dsp:cNvSpPr/>
      </dsp:nvSpPr>
      <dsp:spPr>
        <a:xfrm>
          <a:off x="8402647" y="2273541"/>
          <a:ext cx="7370675" cy="3689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CoC Collaboration w/ VSP</a:t>
          </a:r>
        </a:p>
        <a:p>
          <a:pPr marL="285750" lvl="1" indent="-285750" algn="l" defTabSz="1244600">
            <a:lnSpc>
              <a:spcPct val="90000"/>
            </a:lnSpc>
            <a:spcBef>
              <a:spcPct val="0"/>
            </a:spcBef>
            <a:spcAft>
              <a:spcPct val="15000"/>
            </a:spcAft>
            <a:buChar char="•"/>
          </a:pPr>
          <a:r>
            <a:rPr lang="en-US" sz="2800" kern="1200" dirty="0"/>
            <a:t>Need for Project</a:t>
          </a:r>
        </a:p>
        <a:p>
          <a:pPr marL="285750" lvl="1" indent="-285750" algn="l" defTabSz="1244600">
            <a:lnSpc>
              <a:spcPct val="90000"/>
            </a:lnSpc>
            <a:spcBef>
              <a:spcPct val="0"/>
            </a:spcBef>
            <a:spcAft>
              <a:spcPct val="15000"/>
            </a:spcAft>
            <a:buChar char="•"/>
          </a:pPr>
          <a:r>
            <a:rPr lang="en-US" sz="2800" kern="1200" dirty="0"/>
            <a:t>Include survivors with lived expertise in policy and program development throughout operation</a:t>
          </a:r>
        </a:p>
      </dsp:txBody>
      <dsp:txXfrm>
        <a:off x="8402647" y="2273541"/>
        <a:ext cx="7370675" cy="3689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41463-32B6-4BFA-BF43-FBEC8DBA03E4}">
      <dsp:nvSpPr>
        <dsp:cNvPr id="0" name=""/>
        <dsp:cNvSpPr/>
      </dsp:nvSpPr>
      <dsp:spPr>
        <a:xfrm>
          <a:off x="0" y="87905"/>
          <a:ext cx="1577340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CoC can only submit 1 new DV Bonus project for SSO-CE</a:t>
          </a:r>
        </a:p>
      </dsp:txBody>
      <dsp:txXfrm>
        <a:off x="55687" y="143592"/>
        <a:ext cx="15662026" cy="1029376"/>
      </dsp:txXfrm>
    </dsp:sp>
    <dsp:sp modelId="{0612FE4E-1555-4B53-A843-CC364E6A9655}">
      <dsp:nvSpPr>
        <dsp:cNvPr id="0" name=""/>
        <dsp:cNvSpPr/>
      </dsp:nvSpPr>
      <dsp:spPr>
        <a:xfrm>
          <a:off x="0" y="1315055"/>
          <a:ext cx="1577340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Can apply for as many project types through RRH and Joint TH and PH-RRH </a:t>
          </a:r>
        </a:p>
      </dsp:txBody>
      <dsp:txXfrm>
        <a:off x="55687" y="1370742"/>
        <a:ext cx="15662026" cy="1029376"/>
      </dsp:txXfrm>
    </dsp:sp>
    <dsp:sp modelId="{2B8E720D-6674-4344-B889-F244830B541F}">
      <dsp:nvSpPr>
        <dsp:cNvPr id="0" name=""/>
        <dsp:cNvSpPr/>
      </dsp:nvSpPr>
      <dsp:spPr>
        <a:xfrm>
          <a:off x="0" y="2542205"/>
          <a:ext cx="1577340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Each project must be at least for $25,000 </a:t>
          </a:r>
        </a:p>
      </dsp:txBody>
      <dsp:txXfrm>
        <a:off x="55687" y="2597892"/>
        <a:ext cx="15662026" cy="1029376"/>
      </dsp:txXfrm>
    </dsp:sp>
    <dsp:sp modelId="{6B62DBAB-E6F8-4C24-B02D-A5944D25B311}">
      <dsp:nvSpPr>
        <dsp:cNvPr id="0" name=""/>
        <dsp:cNvSpPr/>
      </dsp:nvSpPr>
      <dsp:spPr>
        <a:xfrm>
          <a:off x="0" y="3769355"/>
          <a:ext cx="1577340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DV Bonus projects are NOT allowed to be combined with Reallocated or CoC Bonus funds</a:t>
          </a:r>
        </a:p>
      </dsp:txBody>
      <dsp:txXfrm>
        <a:off x="55687" y="3825042"/>
        <a:ext cx="15662026" cy="1029376"/>
      </dsp:txXfrm>
    </dsp:sp>
    <dsp:sp modelId="{9F0E8F01-D0F6-44E2-AD2D-C6BE28F58CF7}">
      <dsp:nvSpPr>
        <dsp:cNvPr id="0" name=""/>
        <dsp:cNvSpPr/>
      </dsp:nvSpPr>
      <dsp:spPr>
        <a:xfrm>
          <a:off x="0" y="4996505"/>
          <a:ext cx="1577340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DV Bonus projects not selected by HUD for DV specific funding will be considered for general bonus funding.</a:t>
          </a:r>
        </a:p>
      </dsp:txBody>
      <dsp:txXfrm>
        <a:off x="55687" y="5052192"/>
        <a:ext cx="15662026" cy="1029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BF99B-4D52-46BF-AAB7-1769EEE09CF6}">
      <dsp:nvSpPr>
        <dsp:cNvPr id="0" name=""/>
        <dsp:cNvSpPr/>
      </dsp:nvSpPr>
      <dsp:spPr>
        <a:xfrm>
          <a:off x="955655" y="0"/>
          <a:ext cx="9427944" cy="9427944"/>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774BF-8C18-40F6-BA52-9E8E9E11D488}">
      <dsp:nvSpPr>
        <dsp:cNvPr id="0" name=""/>
        <dsp:cNvSpPr/>
      </dsp:nvSpPr>
      <dsp:spPr>
        <a:xfrm>
          <a:off x="1568471" y="612816"/>
          <a:ext cx="3771178" cy="37711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DV Bonus:</a:t>
          </a:r>
        </a:p>
        <a:p>
          <a:pPr marL="0" lvl="0" indent="0" algn="ctr" defTabSz="933450">
            <a:lnSpc>
              <a:spcPct val="90000"/>
            </a:lnSpc>
            <a:spcBef>
              <a:spcPct val="0"/>
            </a:spcBef>
            <a:spcAft>
              <a:spcPct val="35000"/>
            </a:spcAft>
            <a:buNone/>
          </a:pPr>
          <a:r>
            <a:rPr lang="en-US" sz="2100" kern="1200" dirty="0"/>
            <a:t> Apps may include requests to add eligible activities to a project and shift up to 10 percent of funds from one approved eligible activity to another</a:t>
          </a:r>
        </a:p>
      </dsp:txBody>
      <dsp:txXfrm>
        <a:off x="1752565" y="796910"/>
        <a:ext cx="3402990" cy="3402990"/>
      </dsp:txXfrm>
    </dsp:sp>
    <dsp:sp modelId="{53959655-5310-4A76-8D11-59A2781BC117}">
      <dsp:nvSpPr>
        <dsp:cNvPr id="0" name=""/>
        <dsp:cNvSpPr/>
      </dsp:nvSpPr>
      <dsp:spPr>
        <a:xfrm>
          <a:off x="5999606" y="612816"/>
          <a:ext cx="3771178" cy="37711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CoC Renewal:</a:t>
          </a:r>
        </a:p>
        <a:p>
          <a:pPr marL="0" lvl="0" indent="0" algn="ctr" defTabSz="933450">
            <a:lnSpc>
              <a:spcPct val="90000"/>
            </a:lnSpc>
            <a:spcBef>
              <a:spcPct val="0"/>
            </a:spcBef>
            <a:spcAft>
              <a:spcPct val="35000"/>
            </a:spcAft>
            <a:buNone/>
          </a:pPr>
          <a:r>
            <a:rPr lang="en-US" sz="2100" kern="1200" dirty="0"/>
            <a:t>Apps may include requests to add eligible activities to a project and shift up to 10-percent of funds from one approved eligible activity to another</a:t>
          </a:r>
        </a:p>
        <a:p>
          <a:pPr marL="0" lvl="0" indent="0" algn="ctr" defTabSz="933450">
            <a:lnSpc>
              <a:spcPct val="90000"/>
            </a:lnSpc>
            <a:spcBef>
              <a:spcPct val="0"/>
            </a:spcBef>
            <a:spcAft>
              <a:spcPct val="35000"/>
            </a:spcAft>
            <a:buNone/>
          </a:pPr>
          <a:r>
            <a:rPr lang="en-US" sz="2100" kern="1200" dirty="0">
              <a:latin typeface="Calibri" panose="020F0502020204030204" pitchFamily="34" charset="0"/>
              <a:ea typeface="Calibri" panose="020F0502020204030204" pitchFamily="34" charset="0"/>
              <a:cs typeface="Calibri" panose="020F0502020204030204" pitchFamily="34" charset="0"/>
            </a:rPr>
            <a:t>+</a:t>
          </a:r>
          <a:endParaRPr lang="en-US" sz="2100" kern="1200" dirty="0"/>
        </a:p>
        <a:p>
          <a:pPr marL="0" lvl="0" indent="0" algn="ctr" defTabSz="933450">
            <a:lnSpc>
              <a:spcPct val="90000"/>
            </a:lnSpc>
            <a:spcBef>
              <a:spcPct val="0"/>
            </a:spcBef>
            <a:spcAft>
              <a:spcPct val="35000"/>
            </a:spcAft>
            <a:buNone/>
          </a:pPr>
          <a:r>
            <a:rPr lang="en-US" sz="2100" kern="1200" dirty="0"/>
            <a:t>change subpopulation</a:t>
          </a:r>
        </a:p>
      </dsp:txBody>
      <dsp:txXfrm>
        <a:off x="6183700" y="796910"/>
        <a:ext cx="3402990" cy="3402990"/>
      </dsp:txXfrm>
    </dsp:sp>
    <dsp:sp modelId="{7A066AD0-20EA-4D5A-996C-AC7B260D8C45}">
      <dsp:nvSpPr>
        <dsp:cNvPr id="0" name=""/>
        <dsp:cNvSpPr/>
      </dsp:nvSpPr>
      <dsp:spPr>
        <a:xfrm>
          <a:off x="1568471" y="5043950"/>
          <a:ext cx="3771178" cy="37711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Don’t do it!</a:t>
          </a:r>
        </a:p>
        <a:p>
          <a:pPr marL="0" lvl="0" indent="0" algn="ctr" defTabSz="933450">
            <a:lnSpc>
              <a:spcPct val="90000"/>
            </a:lnSpc>
            <a:spcBef>
              <a:spcPct val="0"/>
            </a:spcBef>
            <a:spcAft>
              <a:spcPct val="35000"/>
            </a:spcAft>
            <a:buNone/>
          </a:pPr>
          <a:r>
            <a:rPr lang="en-US" sz="2100" kern="1200" dirty="0"/>
            <a:t>Requests to shift more than 10% of funds from one eligible activity to another will not be considered. </a:t>
          </a:r>
        </a:p>
        <a:p>
          <a:pPr marL="0" lvl="0" indent="0" algn="ctr" defTabSz="933450">
            <a:lnSpc>
              <a:spcPct val="90000"/>
            </a:lnSpc>
            <a:spcBef>
              <a:spcPct val="0"/>
            </a:spcBef>
            <a:spcAft>
              <a:spcPct val="35000"/>
            </a:spcAft>
            <a:buNone/>
          </a:pPr>
          <a:r>
            <a:rPr lang="en-US" sz="2100" kern="1200" dirty="0"/>
            <a:t>HUD will correct the project budget to reflect the previously awarded budget amounts.</a:t>
          </a:r>
        </a:p>
      </dsp:txBody>
      <dsp:txXfrm>
        <a:off x="1752565" y="5228044"/>
        <a:ext cx="3402990" cy="3402990"/>
      </dsp:txXfrm>
    </dsp:sp>
    <dsp:sp modelId="{DB1D6B09-2A10-496A-BFC0-603AC4550624}">
      <dsp:nvSpPr>
        <dsp:cNvPr id="0" name=""/>
        <dsp:cNvSpPr/>
      </dsp:nvSpPr>
      <dsp:spPr>
        <a:xfrm>
          <a:off x="5999606" y="5043950"/>
          <a:ext cx="3771178" cy="37711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Projects awarded under a previous year’s DV Bonus:</a:t>
          </a:r>
        </a:p>
        <a:p>
          <a:pPr marL="0" lvl="0" indent="0" algn="ctr" defTabSz="933450">
            <a:lnSpc>
              <a:spcPct val="90000"/>
            </a:lnSpc>
            <a:spcBef>
              <a:spcPct val="0"/>
            </a:spcBef>
            <a:spcAft>
              <a:spcPct val="35000"/>
            </a:spcAft>
            <a:buNone/>
          </a:pPr>
          <a:r>
            <a:rPr lang="en-US" sz="2100" kern="1200" dirty="0"/>
            <a:t> must continue to serve survivors of domestic violence, dating violence, sexual assault, and stalking who qualify as homeless under paragraph (4) of 24 CFR 578.3.</a:t>
          </a:r>
        </a:p>
      </dsp:txBody>
      <dsp:txXfrm>
        <a:off x="6183700" y="5228044"/>
        <a:ext cx="3402990" cy="3402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D5879-A964-4CD5-8672-236D0C2A49D9}">
      <dsp:nvSpPr>
        <dsp:cNvPr id="0" name=""/>
        <dsp:cNvSpPr/>
      </dsp:nvSpPr>
      <dsp:spPr>
        <a:xfrm>
          <a:off x="2900827" y="0"/>
          <a:ext cx="2552700" cy="25527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Rating, Ranking, &amp; Reallocation</a:t>
          </a:r>
        </a:p>
      </dsp:txBody>
      <dsp:txXfrm>
        <a:off x="3539002" y="1276350"/>
        <a:ext cx="1276350" cy="1276350"/>
      </dsp:txXfrm>
    </dsp:sp>
    <dsp:sp modelId="{5B5C0D80-7F58-4553-A710-968457262AB3}">
      <dsp:nvSpPr>
        <dsp:cNvPr id="0" name=""/>
        <dsp:cNvSpPr/>
      </dsp:nvSpPr>
      <dsp:spPr>
        <a:xfrm>
          <a:off x="1624477" y="2552700"/>
          <a:ext cx="2552700" cy="25527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Notification of Ranking</a:t>
          </a:r>
        </a:p>
      </dsp:txBody>
      <dsp:txXfrm>
        <a:off x="2262652" y="3829050"/>
        <a:ext cx="1276350" cy="1276350"/>
      </dsp:txXfrm>
    </dsp:sp>
    <dsp:sp modelId="{EAF7E64C-CBD4-4AC1-9452-CA2B2D2C20DD}">
      <dsp:nvSpPr>
        <dsp:cNvPr id="0" name=""/>
        <dsp:cNvSpPr/>
      </dsp:nvSpPr>
      <dsp:spPr>
        <a:xfrm rot="10800000">
          <a:off x="2900827" y="2552700"/>
          <a:ext cx="2552700" cy="25527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Submission Requirements</a:t>
          </a:r>
        </a:p>
      </dsp:txBody>
      <dsp:txXfrm rot="10800000">
        <a:off x="3539002" y="2552700"/>
        <a:ext cx="1276350" cy="1276350"/>
      </dsp:txXfrm>
    </dsp:sp>
    <dsp:sp modelId="{7F3D519F-2C76-46C3-9344-D23AE6F1A932}">
      <dsp:nvSpPr>
        <dsp:cNvPr id="0" name=""/>
        <dsp:cNvSpPr/>
      </dsp:nvSpPr>
      <dsp:spPr>
        <a:xfrm>
          <a:off x="4177177" y="2552700"/>
          <a:ext cx="2552700" cy="25527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Appeal Process</a:t>
          </a:r>
        </a:p>
      </dsp:txBody>
      <dsp:txXfrm>
        <a:off x="4815352" y="3829050"/>
        <a:ext cx="1276350"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BF14C-101B-43E3-9F57-91D7A64E6D5C}"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B5BA4-9051-4D3D-AB0A-A6B4DAEB452A}" type="slidenum">
              <a:rPr lang="en-US" smtClean="0"/>
              <a:t>‹#›</a:t>
            </a:fld>
            <a:endParaRPr lang="en-US"/>
          </a:p>
        </p:txBody>
      </p:sp>
    </p:spTree>
    <p:extLst>
      <p:ext uri="{BB962C8B-B14F-4D97-AF65-F5344CB8AC3E}">
        <p14:creationId xmlns:p14="http://schemas.microsoft.com/office/powerpoint/2010/main" val="74835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2032B-9916-4300-B923-DE0B64FBF1B7}" type="slidenum">
              <a:rPr lang="en-US" smtClean="0"/>
              <a:t>1</a:t>
            </a:fld>
            <a:endParaRPr lang="en-US"/>
          </a:p>
        </p:txBody>
      </p:sp>
    </p:spTree>
    <p:extLst>
      <p:ext uri="{BB962C8B-B14F-4D97-AF65-F5344CB8AC3E}">
        <p14:creationId xmlns:p14="http://schemas.microsoft.com/office/powerpoint/2010/main" val="250634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2032B-9916-4300-B923-DE0B64FBF1B7}" type="slidenum">
              <a:rPr lang="en-US" smtClean="0"/>
              <a:t>4</a:t>
            </a:fld>
            <a:endParaRPr lang="en-US"/>
          </a:p>
        </p:txBody>
      </p:sp>
    </p:spTree>
    <p:extLst>
      <p:ext uri="{BB962C8B-B14F-4D97-AF65-F5344CB8AC3E}">
        <p14:creationId xmlns:p14="http://schemas.microsoft.com/office/powerpoint/2010/main" val="26553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4" name="Picture 13" descr="A picture containing outdoor, traffic, tall&#10;&#10;Description automatically generated">
            <a:extLst>
              <a:ext uri="{FF2B5EF4-FFF2-40B4-BE49-F238E27FC236}">
                <a16:creationId xmlns:a16="http://schemas.microsoft.com/office/drawing/2014/main" id="{DC98A3D6-31B2-7F42-A143-BAF763C6670D}"/>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1" name="Rectangle 20">
            <a:extLst>
              <a:ext uri="{FF2B5EF4-FFF2-40B4-BE49-F238E27FC236}">
                <a16:creationId xmlns:a16="http://schemas.microsoft.com/office/drawing/2014/main" id="{1143B540-D136-4447-B23C-09165A2510A4}"/>
              </a:ext>
            </a:extLst>
          </p:cNvPr>
          <p:cNvSpPr/>
          <p:nvPr userDrawn="1"/>
        </p:nvSpPr>
        <p:spPr>
          <a:xfrm>
            <a:off x="0" y="6500198"/>
            <a:ext cx="18288000" cy="378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82D6A92-1A07-4344-A76D-2CBCCEDF23A8}"/>
              </a:ext>
            </a:extLst>
          </p:cNvPr>
          <p:cNvSpPr>
            <a:spLocks noGrp="1"/>
          </p:cNvSpPr>
          <p:nvPr>
            <p:ph type="ctrTitle" hasCustomPrompt="1"/>
          </p:nvPr>
        </p:nvSpPr>
        <p:spPr>
          <a:xfrm>
            <a:off x="9144000" y="7545044"/>
            <a:ext cx="8418444" cy="774005"/>
          </a:xfrm>
        </p:spPr>
        <p:txBody>
          <a:bodyPr anchor="b">
            <a:normAutofit/>
          </a:bodyPr>
          <a:lstStyle>
            <a:lvl1pPr algn="ctr">
              <a:defRPr lang="en-US" sz="2700" b="1" kern="1200" dirty="0">
                <a:solidFill>
                  <a:schemeClr val="accent1"/>
                </a:solidFill>
                <a:latin typeface="Arial" panose="020B0604020202020204" pitchFamily="34" charset="0"/>
                <a:ea typeface="+mn-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A1DD608-CD73-1644-A626-98CC67411918}"/>
              </a:ext>
            </a:extLst>
          </p:cNvPr>
          <p:cNvSpPr>
            <a:spLocks noGrp="1"/>
          </p:cNvSpPr>
          <p:nvPr>
            <p:ph type="subTitle" idx="1"/>
          </p:nvPr>
        </p:nvSpPr>
        <p:spPr>
          <a:xfrm>
            <a:off x="9144000" y="8393602"/>
            <a:ext cx="8418444" cy="863849"/>
          </a:xfrm>
        </p:spPr>
        <p:txBody>
          <a:bodyPr>
            <a:normAutofit/>
          </a:bodyPr>
          <a:lstStyle>
            <a:lvl1pPr marL="0" indent="0" algn="ctr">
              <a:buNone/>
              <a:defRPr lang="en-US" sz="2400" kern="1200" dirty="0">
                <a:solidFill>
                  <a:schemeClr val="accent1"/>
                </a:solidFill>
                <a:latin typeface="Arial" panose="020B0604020202020204" pitchFamily="34" charset="0"/>
                <a:ea typeface="+mn-ea"/>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cxnSp>
        <p:nvCxnSpPr>
          <p:cNvPr id="11" name="Straight Connector 10">
            <a:extLst>
              <a:ext uri="{FF2B5EF4-FFF2-40B4-BE49-F238E27FC236}">
                <a16:creationId xmlns:a16="http://schemas.microsoft.com/office/drawing/2014/main" id="{91831B94-7566-5648-AA84-063BDCBFD88E}"/>
              </a:ext>
            </a:extLst>
          </p:cNvPr>
          <p:cNvCxnSpPr>
            <a:cxnSpLocks/>
          </p:cNvCxnSpPr>
          <p:nvPr userDrawn="1"/>
        </p:nvCxnSpPr>
        <p:spPr>
          <a:xfrm>
            <a:off x="9196181" y="7501203"/>
            <a:ext cx="8314083"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1B3EAE-B9DE-F544-A184-CBCFEE582E4C}"/>
              </a:ext>
            </a:extLst>
          </p:cNvPr>
          <p:cNvCxnSpPr>
            <a:cxnSpLocks/>
          </p:cNvCxnSpPr>
          <p:nvPr userDrawn="1"/>
        </p:nvCxnSpPr>
        <p:spPr>
          <a:xfrm>
            <a:off x="9196181" y="9437208"/>
            <a:ext cx="8314083"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51CDEE39-A8EC-8A46-9D11-CA4444DA335C}"/>
              </a:ext>
            </a:extLst>
          </p:cNvPr>
          <p:cNvPicPr>
            <a:picLocks noChangeAspect="1"/>
          </p:cNvPicPr>
          <p:nvPr userDrawn="1"/>
        </p:nvPicPr>
        <p:blipFill>
          <a:blip r:embed="rId3"/>
          <a:stretch>
            <a:fillRect/>
          </a:stretch>
        </p:blipFill>
        <p:spPr>
          <a:xfrm>
            <a:off x="1625878" y="7203344"/>
            <a:ext cx="5892248" cy="2143559"/>
          </a:xfrm>
          <a:prstGeom prst="rect">
            <a:avLst/>
          </a:prstGeom>
        </p:spPr>
      </p:pic>
    </p:spTree>
    <p:extLst>
      <p:ext uri="{BB962C8B-B14F-4D97-AF65-F5344CB8AC3E}">
        <p14:creationId xmlns:p14="http://schemas.microsoft.com/office/powerpoint/2010/main" val="90819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picture containing outdoor, traffic, tall&#10;&#10;Description automatically generated">
            <a:extLst>
              <a:ext uri="{FF2B5EF4-FFF2-40B4-BE49-F238E27FC236}">
                <a16:creationId xmlns:a16="http://schemas.microsoft.com/office/drawing/2014/main" id="{6724F7C8-DFB2-4E4C-873A-6600DB610808}"/>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12" name="Rectangle 11">
            <a:extLst>
              <a:ext uri="{FF2B5EF4-FFF2-40B4-BE49-F238E27FC236}">
                <a16:creationId xmlns:a16="http://schemas.microsoft.com/office/drawing/2014/main" id="{5EFB1B48-A85D-7B41-BFC0-202B16EFDD5F}"/>
              </a:ext>
            </a:extLst>
          </p:cNvPr>
          <p:cNvSpPr/>
          <p:nvPr userDrawn="1"/>
        </p:nvSpPr>
        <p:spPr>
          <a:xfrm>
            <a:off x="9144000" y="12239"/>
            <a:ext cx="9144000" cy="1027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EBA710DF-19B4-D848-A156-2A05A4CBDAB8}"/>
              </a:ext>
            </a:extLst>
          </p:cNvPr>
          <p:cNvSpPr>
            <a:spLocks noGrp="1"/>
          </p:cNvSpPr>
          <p:nvPr>
            <p:ph type="title"/>
          </p:nvPr>
        </p:nvSpPr>
        <p:spPr>
          <a:xfrm>
            <a:off x="10212456" y="5874032"/>
            <a:ext cx="7202304" cy="2314443"/>
          </a:xfrm>
        </p:spPr>
        <p:txBody>
          <a:bodyPr anchor="b">
            <a:normAutofit/>
          </a:bodyPr>
          <a:lstStyle>
            <a:lvl1pPr>
              <a:defRPr sz="6600" b="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1011D61-5E7B-A04D-B1B0-A86D1E288229}"/>
              </a:ext>
            </a:extLst>
          </p:cNvPr>
          <p:cNvSpPr>
            <a:spLocks noGrp="1"/>
          </p:cNvSpPr>
          <p:nvPr>
            <p:ph type="body" idx="1"/>
          </p:nvPr>
        </p:nvSpPr>
        <p:spPr>
          <a:xfrm>
            <a:off x="10212457" y="8494334"/>
            <a:ext cx="7202304" cy="1612023"/>
          </a:xfrm>
        </p:spPr>
        <p:txBody>
          <a:bodyPr/>
          <a:lstStyle>
            <a:lvl1pPr marL="0" indent="0">
              <a:buNone/>
              <a:defRPr sz="3600" b="0">
                <a:solidFill>
                  <a:schemeClr val="accent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A3F9B3FC-BCBF-894A-A3A9-D7D7686FAEFC}"/>
              </a:ext>
            </a:extLst>
          </p:cNvPr>
          <p:cNvCxnSpPr>
            <a:cxnSpLocks/>
          </p:cNvCxnSpPr>
          <p:nvPr userDrawn="1"/>
        </p:nvCxnSpPr>
        <p:spPr>
          <a:xfrm>
            <a:off x="10212456" y="8341625"/>
            <a:ext cx="7202304"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clock, room, drawing&#10;&#10;Description automatically generated">
            <a:extLst>
              <a:ext uri="{FF2B5EF4-FFF2-40B4-BE49-F238E27FC236}">
                <a16:creationId xmlns:a16="http://schemas.microsoft.com/office/drawing/2014/main" id="{BF883FB3-F152-F24C-8F51-7B7DD936F42F}"/>
              </a:ext>
            </a:extLst>
          </p:cNvPr>
          <p:cNvPicPr>
            <a:picLocks noChangeAspect="1"/>
          </p:cNvPicPr>
          <p:nvPr userDrawn="1"/>
        </p:nvPicPr>
        <p:blipFill>
          <a:blip r:embed="rId3"/>
          <a:stretch>
            <a:fillRect/>
          </a:stretch>
        </p:blipFill>
        <p:spPr>
          <a:xfrm>
            <a:off x="8339633" y="-330475"/>
            <a:ext cx="10947950" cy="10947950"/>
          </a:xfrm>
          <a:prstGeom prst="rect">
            <a:avLst/>
          </a:prstGeom>
        </p:spPr>
      </p:pic>
    </p:spTree>
    <p:extLst>
      <p:ext uri="{BB962C8B-B14F-4D97-AF65-F5344CB8AC3E}">
        <p14:creationId xmlns:p14="http://schemas.microsoft.com/office/powerpoint/2010/main" val="190854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A picture containing clock, room, drawing&#10;&#10;Description automatically generated">
            <a:extLst>
              <a:ext uri="{FF2B5EF4-FFF2-40B4-BE49-F238E27FC236}">
                <a16:creationId xmlns:a16="http://schemas.microsoft.com/office/drawing/2014/main" id="{2251F04F-649D-334F-BFD2-224D93807348}"/>
              </a:ext>
            </a:extLst>
          </p:cNvPr>
          <p:cNvPicPr>
            <a:picLocks noChangeAspect="1"/>
          </p:cNvPicPr>
          <p:nvPr userDrawn="1"/>
        </p:nvPicPr>
        <p:blipFill>
          <a:blip r:embed="rId2"/>
          <a:stretch>
            <a:fillRect/>
          </a:stretch>
        </p:blipFill>
        <p:spPr>
          <a:xfrm>
            <a:off x="11102338" y="1395698"/>
            <a:ext cx="8496218" cy="8496218"/>
          </a:xfrm>
          <a:prstGeom prst="rect">
            <a:avLst/>
          </a:prstGeom>
        </p:spPr>
      </p:pic>
      <p:sp>
        <p:nvSpPr>
          <p:cNvPr id="11" name="Rectangle 10">
            <a:extLst>
              <a:ext uri="{FF2B5EF4-FFF2-40B4-BE49-F238E27FC236}">
                <a16:creationId xmlns:a16="http://schemas.microsoft.com/office/drawing/2014/main" id="{4DCD20D8-D9F7-DA49-928F-BBD204F9F3B5}"/>
              </a:ext>
            </a:extLst>
          </p:cNvPr>
          <p:cNvSpPr/>
          <p:nvPr userDrawn="1"/>
        </p:nvSpPr>
        <p:spPr>
          <a:xfrm>
            <a:off x="-10738" y="9265444"/>
            <a:ext cx="18298739" cy="1021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7" name="Rectangle 6">
            <a:extLst>
              <a:ext uri="{FF2B5EF4-FFF2-40B4-BE49-F238E27FC236}">
                <a16:creationId xmlns:a16="http://schemas.microsoft.com/office/drawing/2014/main" id="{EBB78053-74F3-AD40-9A9D-3FC8C6CF7A62}"/>
              </a:ext>
            </a:extLst>
          </p:cNvPr>
          <p:cNvSpPr/>
          <p:nvPr userDrawn="1"/>
        </p:nvSpPr>
        <p:spPr>
          <a:xfrm>
            <a:off x="1" y="0"/>
            <a:ext cx="18298739" cy="190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cxnSp>
        <p:nvCxnSpPr>
          <p:cNvPr id="9" name="Straight Connector 8">
            <a:extLst>
              <a:ext uri="{FF2B5EF4-FFF2-40B4-BE49-F238E27FC236}">
                <a16:creationId xmlns:a16="http://schemas.microsoft.com/office/drawing/2014/main" id="{D7E2DC44-038E-7E4B-A967-108F0D933066}"/>
              </a:ext>
            </a:extLst>
          </p:cNvPr>
          <p:cNvCxnSpPr>
            <a:cxnSpLocks/>
          </p:cNvCxnSpPr>
          <p:nvPr userDrawn="1"/>
        </p:nvCxnSpPr>
        <p:spPr>
          <a:xfrm>
            <a:off x="1254816" y="1701243"/>
            <a:ext cx="15775884"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184FB-315F-054D-AA1C-DDFC61DD901B}"/>
              </a:ext>
            </a:extLst>
          </p:cNvPr>
          <p:cNvSpPr>
            <a:spLocks noGrp="1"/>
          </p:cNvSpPr>
          <p:nvPr>
            <p:ph type="title"/>
          </p:nvPr>
        </p:nvSpPr>
        <p:spPr>
          <a:xfrm>
            <a:off x="1257300" y="284918"/>
            <a:ext cx="15773400" cy="1624460"/>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BB32362-94D0-9C44-ACAE-38B50E09D8B1}"/>
              </a:ext>
            </a:extLst>
          </p:cNvPr>
          <p:cNvSpPr>
            <a:spLocks noGrp="1"/>
          </p:cNvSpPr>
          <p:nvPr>
            <p:ph idx="1"/>
          </p:nvPr>
        </p:nvSpPr>
        <p:spPr>
          <a:xfrm>
            <a:off x="1257300" y="2534477"/>
            <a:ext cx="15773400" cy="622516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drawing, clock&#10;&#10;Description automatically generated">
            <a:extLst>
              <a:ext uri="{FF2B5EF4-FFF2-40B4-BE49-F238E27FC236}">
                <a16:creationId xmlns:a16="http://schemas.microsoft.com/office/drawing/2014/main" id="{0D0A220B-D4DB-404B-8C63-DB02EAE157FF}"/>
              </a:ext>
            </a:extLst>
          </p:cNvPr>
          <p:cNvPicPr>
            <a:picLocks noChangeAspect="1"/>
          </p:cNvPicPr>
          <p:nvPr userDrawn="1"/>
        </p:nvPicPr>
        <p:blipFill>
          <a:blip r:embed="rId3"/>
          <a:stretch>
            <a:fillRect/>
          </a:stretch>
        </p:blipFill>
        <p:spPr>
          <a:xfrm>
            <a:off x="258914" y="9326474"/>
            <a:ext cx="899492" cy="899492"/>
          </a:xfrm>
          <a:prstGeom prst="rect">
            <a:avLst/>
          </a:prstGeom>
        </p:spPr>
      </p:pic>
      <p:cxnSp>
        <p:nvCxnSpPr>
          <p:cNvPr id="16" name="Straight Connector 15">
            <a:extLst>
              <a:ext uri="{FF2B5EF4-FFF2-40B4-BE49-F238E27FC236}">
                <a16:creationId xmlns:a16="http://schemas.microsoft.com/office/drawing/2014/main" id="{DA356719-1A7B-3440-A0C2-716886666266}"/>
              </a:ext>
            </a:extLst>
          </p:cNvPr>
          <p:cNvCxnSpPr>
            <a:cxnSpLocks/>
          </p:cNvCxnSpPr>
          <p:nvPr userDrawn="1"/>
        </p:nvCxnSpPr>
        <p:spPr>
          <a:xfrm>
            <a:off x="1254817" y="9386108"/>
            <a:ext cx="15778370"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3CEBDE11-3BA0-CC4A-A858-74CE9316A3AE}"/>
              </a:ext>
            </a:extLst>
          </p:cNvPr>
          <p:cNvSpPr>
            <a:spLocks noGrp="1"/>
          </p:cNvSpPr>
          <p:nvPr>
            <p:ph type="ftr" sz="quarter" idx="11"/>
          </p:nvPr>
        </p:nvSpPr>
        <p:spPr>
          <a:xfrm>
            <a:off x="1254816" y="9548618"/>
            <a:ext cx="15025479" cy="547688"/>
          </a:xfrm>
        </p:spPr>
        <p:txBody>
          <a:bodyPr/>
          <a:lstStyle>
            <a:lvl1pPr algn="l">
              <a:defRPr>
                <a:solidFill>
                  <a:schemeClr val="bg1"/>
                </a:solidFill>
              </a:defRPr>
            </a:lvl1pPr>
          </a:lstStyle>
          <a:p>
            <a:endParaRPr lang="en-US"/>
          </a:p>
        </p:txBody>
      </p:sp>
      <p:sp>
        <p:nvSpPr>
          <p:cNvPr id="20" name="Slide Number Placeholder 5">
            <a:extLst>
              <a:ext uri="{FF2B5EF4-FFF2-40B4-BE49-F238E27FC236}">
                <a16:creationId xmlns:a16="http://schemas.microsoft.com/office/drawing/2014/main" id="{3969FDC8-7637-ED46-BA45-34BBC3BA5A74}"/>
              </a:ext>
            </a:extLst>
          </p:cNvPr>
          <p:cNvSpPr>
            <a:spLocks noGrp="1"/>
          </p:cNvSpPr>
          <p:nvPr>
            <p:ph type="sldNum" sz="quarter" idx="12"/>
          </p:nvPr>
        </p:nvSpPr>
        <p:spPr>
          <a:xfrm>
            <a:off x="16424414" y="9548618"/>
            <a:ext cx="606287" cy="547688"/>
          </a:xfrm>
        </p:spPr>
        <p:txBody>
          <a:bodyPr/>
          <a:lstStyle>
            <a:lvl1pPr algn="l">
              <a:defRPr>
                <a:solidFill>
                  <a:schemeClr val="bg1"/>
                </a:solidFill>
              </a:defRPr>
            </a:lvl1pPr>
          </a:lstStyle>
          <a:p>
            <a:fld id="{8C469358-91D9-3E46-B415-0202F72FD3E1}" type="slidenum">
              <a:rPr lang="en-US" smtClean="0"/>
              <a:pPr/>
              <a:t>‹#›</a:t>
            </a:fld>
            <a:endParaRPr lang="en-US"/>
          </a:p>
        </p:txBody>
      </p:sp>
    </p:spTree>
    <p:extLst>
      <p:ext uri="{BB962C8B-B14F-4D97-AF65-F5344CB8AC3E}">
        <p14:creationId xmlns:p14="http://schemas.microsoft.com/office/powerpoint/2010/main" val="1701052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descr="A picture containing clock, room, drawing&#10;&#10;Description automatically generated">
            <a:extLst>
              <a:ext uri="{FF2B5EF4-FFF2-40B4-BE49-F238E27FC236}">
                <a16:creationId xmlns:a16="http://schemas.microsoft.com/office/drawing/2014/main" id="{2251F04F-649D-334F-BFD2-224D93807348}"/>
              </a:ext>
            </a:extLst>
          </p:cNvPr>
          <p:cNvPicPr>
            <a:picLocks noChangeAspect="1"/>
          </p:cNvPicPr>
          <p:nvPr userDrawn="1"/>
        </p:nvPicPr>
        <p:blipFill>
          <a:blip r:embed="rId2"/>
          <a:stretch>
            <a:fillRect/>
          </a:stretch>
        </p:blipFill>
        <p:spPr>
          <a:xfrm>
            <a:off x="11102338" y="1395698"/>
            <a:ext cx="8496218" cy="8496218"/>
          </a:xfrm>
          <a:prstGeom prst="rect">
            <a:avLst/>
          </a:prstGeom>
        </p:spPr>
      </p:pic>
      <p:sp>
        <p:nvSpPr>
          <p:cNvPr id="11" name="Rectangle 10">
            <a:extLst>
              <a:ext uri="{FF2B5EF4-FFF2-40B4-BE49-F238E27FC236}">
                <a16:creationId xmlns:a16="http://schemas.microsoft.com/office/drawing/2014/main" id="{4DCD20D8-D9F7-DA49-928F-BBD204F9F3B5}"/>
              </a:ext>
            </a:extLst>
          </p:cNvPr>
          <p:cNvSpPr/>
          <p:nvPr userDrawn="1"/>
        </p:nvSpPr>
        <p:spPr>
          <a:xfrm>
            <a:off x="-10738" y="9265444"/>
            <a:ext cx="18298739" cy="1021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7" name="Rectangle 6">
            <a:extLst>
              <a:ext uri="{FF2B5EF4-FFF2-40B4-BE49-F238E27FC236}">
                <a16:creationId xmlns:a16="http://schemas.microsoft.com/office/drawing/2014/main" id="{EBB78053-74F3-AD40-9A9D-3FC8C6CF7A62}"/>
              </a:ext>
            </a:extLst>
          </p:cNvPr>
          <p:cNvSpPr/>
          <p:nvPr userDrawn="1"/>
        </p:nvSpPr>
        <p:spPr>
          <a:xfrm>
            <a:off x="1" y="0"/>
            <a:ext cx="18298739" cy="190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cxnSp>
        <p:nvCxnSpPr>
          <p:cNvPr id="9" name="Straight Connector 8">
            <a:extLst>
              <a:ext uri="{FF2B5EF4-FFF2-40B4-BE49-F238E27FC236}">
                <a16:creationId xmlns:a16="http://schemas.microsoft.com/office/drawing/2014/main" id="{D7E2DC44-038E-7E4B-A967-108F0D933066}"/>
              </a:ext>
            </a:extLst>
          </p:cNvPr>
          <p:cNvCxnSpPr>
            <a:cxnSpLocks/>
          </p:cNvCxnSpPr>
          <p:nvPr userDrawn="1"/>
        </p:nvCxnSpPr>
        <p:spPr>
          <a:xfrm>
            <a:off x="1254816" y="1701243"/>
            <a:ext cx="15775884"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184FB-315F-054D-AA1C-DDFC61DD901B}"/>
              </a:ext>
            </a:extLst>
          </p:cNvPr>
          <p:cNvSpPr>
            <a:spLocks noGrp="1"/>
          </p:cNvSpPr>
          <p:nvPr>
            <p:ph type="title"/>
          </p:nvPr>
        </p:nvSpPr>
        <p:spPr>
          <a:xfrm>
            <a:off x="1257300" y="284918"/>
            <a:ext cx="15773400" cy="1624460"/>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3" name="Picture 12" descr="A picture containing drawing, clock&#10;&#10;Description automatically generated">
            <a:extLst>
              <a:ext uri="{FF2B5EF4-FFF2-40B4-BE49-F238E27FC236}">
                <a16:creationId xmlns:a16="http://schemas.microsoft.com/office/drawing/2014/main" id="{0D0A220B-D4DB-404B-8C63-DB02EAE157FF}"/>
              </a:ext>
            </a:extLst>
          </p:cNvPr>
          <p:cNvPicPr>
            <a:picLocks noChangeAspect="1"/>
          </p:cNvPicPr>
          <p:nvPr userDrawn="1"/>
        </p:nvPicPr>
        <p:blipFill>
          <a:blip r:embed="rId3"/>
          <a:stretch>
            <a:fillRect/>
          </a:stretch>
        </p:blipFill>
        <p:spPr>
          <a:xfrm>
            <a:off x="258914" y="9326474"/>
            <a:ext cx="899492" cy="899492"/>
          </a:xfrm>
          <a:prstGeom prst="rect">
            <a:avLst/>
          </a:prstGeom>
        </p:spPr>
      </p:pic>
      <p:cxnSp>
        <p:nvCxnSpPr>
          <p:cNvPr id="16" name="Straight Connector 15">
            <a:extLst>
              <a:ext uri="{FF2B5EF4-FFF2-40B4-BE49-F238E27FC236}">
                <a16:creationId xmlns:a16="http://schemas.microsoft.com/office/drawing/2014/main" id="{DA356719-1A7B-3440-A0C2-716886666266}"/>
              </a:ext>
            </a:extLst>
          </p:cNvPr>
          <p:cNvCxnSpPr>
            <a:cxnSpLocks/>
          </p:cNvCxnSpPr>
          <p:nvPr userDrawn="1"/>
        </p:nvCxnSpPr>
        <p:spPr>
          <a:xfrm>
            <a:off x="1254817" y="9386108"/>
            <a:ext cx="15778370"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261C0F64-2A2C-3F45-BC37-56B0CD7B255D}"/>
              </a:ext>
            </a:extLst>
          </p:cNvPr>
          <p:cNvSpPr>
            <a:spLocks noGrp="1"/>
          </p:cNvSpPr>
          <p:nvPr>
            <p:ph sz="half" idx="1"/>
          </p:nvPr>
        </p:nvSpPr>
        <p:spPr>
          <a:xfrm>
            <a:off x="1257300" y="2185025"/>
            <a:ext cx="7772400" cy="670627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411451C0-1C8F-624E-A04C-01CB16E06EC6}"/>
              </a:ext>
            </a:extLst>
          </p:cNvPr>
          <p:cNvSpPr>
            <a:spLocks noGrp="1"/>
          </p:cNvSpPr>
          <p:nvPr>
            <p:ph sz="half" idx="2"/>
          </p:nvPr>
        </p:nvSpPr>
        <p:spPr>
          <a:xfrm>
            <a:off x="9258300" y="2185025"/>
            <a:ext cx="7772400" cy="670627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a:extLst>
              <a:ext uri="{FF2B5EF4-FFF2-40B4-BE49-F238E27FC236}">
                <a16:creationId xmlns:a16="http://schemas.microsoft.com/office/drawing/2014/main" id="{06B7ED84-6383-1444-B2A5-635CB73C3B3D}"/>
              </a:ext>
            </a:extLst>
          </p:cNvPr>
          <p:cNvSpPr>
            <a:spLocks noGrp="1"/>
          </p:cNvSpPr>
          <p:nvPr>
            <p:ph type="ftr" sz="quarter" idx="11"/>
          </p:nvPr>
        </p:nvSpPr>
        <p:spPr>
          <a:xfrm>
            <a:off x="1254816" y="9548618"/>
            <a:ext cx="15025479" cy="547688"/>
          </a:xfrm>
        </p:spPr>
        <p:txBody>
          <a:bodyPr/>
          <a:lstStyle>
            <a:lvl1pPr algn="l">
              <a:defRPr>
                <a:solidFill>
                  <a:schemeClr val="bg1"/>
                </a:solidFill>
              </a:defRPr>
            </a:lvl1pPr>
          </a:lstStyle>
          <a:p>
            <a:endParaRPr lang="en-US"/>
          </a:p>
        </p:txBody>
      </p:sp>
      <p:sp>
        <p:nvSpPr>
          <p:cNvPr id="18" name="Slide Number Placeholder 5">
            <a:extLst>
              <a:ext uri="{FF2B5EF4-FFF2-40B4-BE49-F238E27FC236}">
                <a16:creationId xmlns:a16="http://schemas.microsoft.com/office/drawing/2014/main" id="{609E55E4-E6D8-634C-AB15-6B901F9CA17C}"/>
              </a:ext>
            </a:extLst>
          </p:cNvPr>
          <p:cNvSpPr>
            <a:spLocks noGrp="1"/>
          </p:cNvSpPr>
          <p:nvPr>
            <p:ph type="sldNum" sz="quarter" idx="12"/>
          </p:nvPr>
        </p:nvSpPr>
        <p:spPr>
          <a:xfrm>
            <a:off x="16424414" y="9548618"/>
            <a:ext cx="606287" cy="547688"/>
          </a:xfrm>
        </p:spPr>
        <p:txBody>
          <a:bodyPr/>
          <a:lstStyle>
            <a:lvl1pPr algn="l">
              <a:defRPr>
                <a:solidFill>
                  <a:schemeClr val="bg1"/>
                </a:solidFill>
              </a:defRPr>
            </a:lvl1pPr>
          </a:lstStyle>
          <a:p>
            <a:fld id="{8C469358-91D9-3E46-B415-0202F72FD3E1}" type="slidenum">
              <a:rPr lang="en-US" smtClean="0"/>
              <a:pPr/>
              <a:t>‹#›</a:t>
            </a:fld>
            <a:endParaRPr lang="en-US"/>
          </a:p>
        </p:txBody>
      </p:sp>
    </p:spTree>
    <p:extLst>
      <p:ext uri="{BB962C8B-B14F-4D97-AF65-F5344CB8AC3E}">
        <p14:creationId xmlns:p14="http://schemas.microsoft.com/office/powerpoint/2010/main" val="398728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4FCA6A-C9C3-DC49-A75E-777FCB2B3187}"/>
              </a:ext>
            </a:extLst>
          </p:cNvPr>
          <p:cNvSpPr/>
          <p:nvPr userDrawn="1"/>
        </p:nvSpPr>
        <p:spPr>
          <a:xfrm>
            <a:off x="-10738" y="9265444"/>
            <a:ext cx="18298739" cy="1021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12" name="Rectangle 11">
            <a:extLst>
              <a:ext uri="{FF2B5EF4-FFF2-40B4-BE49-F238E27FC236}">
                <a16:creationId xmlns:a16="http://schemas.microsoft.com/office/drawing/2014/main" id="{2D558521-E98C-1741-B0A3-A2A1173BFC8B}"/>
              </a:ext>
            </a:extLst>
          </p:cNvPr>
          <p:cNvSpPr/>
          <p:nvPr userDrawn="1"/>
        </p:nvSpPr>
        <p:spPr>
          <a:xfrm>
            <a:off x="1" y="0"/>
            <a:ext cx="18298739" cy="190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cxnSp>
        <p:nvCxnSpPr>
          <p:cNvPr id="13" name="Straight Connector 12">
            <a:extLst>
              <a:ext uri="{FF2B5EF4-FFF2-40B4-BE49-F238E27FC236}">
                <a16:creationId xmlns:a16="http://schemas.microsoft.com/office/drawing/2014/main" id="{F94ACB94-B206-7A46-A725-EBEF477C91A7}"/>
              </a:ext>
            </a:extLst>
          </p:cNvPr>
          <p:cNvCxnSpPr>
            <a:cxnSpLocks/>
          </p:cNvCxnSpPr>
          <p:nvPr userDrawn="1"/>
        </p:nvCxnSpPr>
        <p:spPr>
          <a:xfrm>
            <a:off x="1254816" y="1701243"/>
            <a:ext cx="15775884"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D5FAAACF-CD71-3541-9D03-4F6739A33438}"/>
              </a:ext>
            </a:extLst>
          </p:cNvPr>
          <p:cNvSpPr>
            <a:spLocks noGrp="1"/>
          </p:cNvSpPr>
          <p:nvPr>
            <p:ph type="title"/>
          </p:nvPr>
        </p:nvSpPr>
        <p:spPr>
          <a:xfrm>
            <a:off x="1257300" y="284918"/>
            <a:ext cx="15773400" cy="1624460"/>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7" name="Picture 16" descr="A picture containing drawing, clock&#10;&#10;Description automatically generated">
            <a:extLst>
              <a:ext uri="{FF2B5EF4-FFF2-40B4-BE49-F238E27FC236}">
                <a16:creationId xmlns:a16="http://schemas.microsoft.com/office/drawing/2014/main" id="{06545C90-813A-1146-87F3-9698A802F2DD}"/>
              </a:ext>
            </a:extLst>
          </p:cNvPr>
          <p:cNvPicPr>
            <a:picLocks noChangeAspect="1"/>
          </p:cNvPicPr>
          <p:nvPr userDrawn="1"/>
        </p:nvPicPr>
        <p:blipFill>
          <a:blip r:embed="rId2"/>
          <a:stretch>
            <a:fillRect/>
          </a:stretch>
        </p:blipFill>
        <p:spPr>
          <a:xfrm>
            <a:off x="258914" y="9326474"/>
            <a:ext cx="899492" cy="899492"/>
          </a:xfrm>
          <a:prstGeom prst="rect">
            <a:avLst/>
          </a:prstGeom>
        </p:spPr>
      </p:pic>
      <p:cxnSp>
        <p:nvCxnSpPr>
          <p:cNvPr id="18" name="Straight Connector 17">
            <a:extLst>
              <a:ext uri="{FF2B5EF4-FFF2-40B4-BE49-F238E27FC236}">
                <a16:creationId xmlns:a16="http://schemas.microsoft.com/office/drawing/2014/main" id="{355415AC-684C-D04A-A48F-763D6004B7A8}"/>
              </a:ext>
            </a:extLst>
          </p:cNvPr>
          <p:cNvCxnSpPr>
            <a:cxnSpLocks/>
          </p:cNvCxnSpPr>
          <p:nvPr userDrawn="1"/>
        </p:nvCxnSpPr>
        <p:spPr>
          <a:xfrm>
            <a:off x="1254817" y="9386108"/>
            <a:ext cx="15778370"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clock, room, drawing&#10;&#10;Description automatically generated">
            <a:extLst>
              <a:ext uri="{FF2B5EF4-FFF2-40B4-BE49-F238E27FC236}">
                <a16:creationId xmlns:a16="http://schemas.microsoft.com/office/drawing/2014/main" id="{D2A2AD87-0C3D-1742-8846-0D88A83B1292}"/>
              </a:ext>
            </a:extLst>
          </p:cNvPr>
          <p:cNvPicPr>
            <a:picLocks noChangeAspect="1"/>
          </p:cNvPicPr>
          <p:nvPr userDrawn="1"/>
        </p:nvPicPr>
        <p:blipFill>
          <a:blip r:embed="rId3"/>
          <a:stretch>
            <a:fillRect/>
          </a:stretch>
        </p:blipFill>
        <p:spPr>
          <a:xfrm>
            <a:off x="11102338" y="1395698"/>
            <a:ext cx="8496218" cy="8496218"/>
          </a:xfrm>
          <a:prstGeom prst="rect">
            <a:avLst/>
          </a:prstGeom>
        </p:spPr>
      </p:pic>
      <p:sp>
        <p:nvSpPr>
          <p:cNvPr id="20" name="Footer Placeholder 4">
            <a:extLst>
              <a:ext uri="{FF2B5EF4-FFF2-40B4-BE49-F238E27FC236}">
                <a16:creationId xmlns:a16="http://schemas.microsoft.com/office/drawing/2014/main" id="{40D7EBEB-7569-AB44-B396-53E0BA1FFD65}"/>
              </a:ext>
            </a:extLst>
          </p:cNvPr>
          <p:cNvSpPr>
            <a:spLocks noGrp="1"/>
          </p:cNvSpPr>
          <p:nvPr>
            <p:ph type="ftr" sz="quarter" idx="11"/>
          </p:nvPr>
        </p:nvSpPr>
        <p:spPr>
          <a:xfrm>
            <a:off x="1254816" y="9548618"/>
            <a:ext cx="15025479" cy="547688"/>
          </a:xfrm>
        </p:spPr>
        <p:txBody>
          <a:bodyPr/>
          <a:lstStyle>
            <a:lvl1pPr algn="l">
              <a:defRPr>
                <a:solidFill>
                  <a:schemeClr val="bg1"/>
                </a:solidFill>
              </a:defRPr>
            </a:lvl1pPr>
          </a:lstStyle>
          <a:p>
            <a:endParaRPr lang="en-US"/>
          </a:p>
        </p:txBody>
      </p:sp>
      <p:sp>
        <p:nvSpPr>
          <p:cNvPr id="21" name="Slide Number Placeholder 5">
            <a:extLst>
              <a:ext uri="{FF2B5EF4-FFF2-40B4-BE49-F238E27FC236}">
                <a16:creationId xmlns:a16="http://schemas.microsoft.com/office/drawing/2014/main" id="{52EC3E2F-DC5D-304A-AE41-2FE659830C96}"/>
              </a:ext>
            </a:extLst>
          </p:cNvPr>
          <p:cNvSpPr>
            <a:spLocks noGrp="1"/>
          </p:cNvSpPr>
          <p:nvPr>
            <p:ph type="sldNum" sz="quarter" idx="12"/>
          </p:nvPr>
        </p:nvSpPr>
        <p:spPr>
          <a:xfrm>
            <a:off x="16424414" y="9548618"/>
            <a:ext cx="606287" cy="547688"/>
          </a:xfrm>
        </p:spPr>
        <p:txBody>
          <a:bodyPr/>
          <a:lstStyle>
            <a:lvl1pPr algn="l">
              <a:defRPr>
                <a:solidFill>
                  <a:schemeClr val="bg1"/>
                </a:solidFill>
              </a:defRPr>
            </a:lvl1pPr>
          </a:lstStyle>
          <a:p>
            <a:fld id="{8C469358-91D9-3E46-B415-0202F72FD3E1}" type="slidenum">
              <a:rPr lang="en-US" smtClean="0"/>
              <a:pPr/>
              <a:t>‹#›</a:t>
            </a:fld>
            <a:endParaRPr lang="en-US"/>
          </a:p>
        </p:txBody>
      </p:sp>
    </p:spTree>
    <p:extLst>
      <p:ext uri="{BB962C8B-B14F-4D97-AF65-F5344CB8AC3E}">
        <p14:creationId xmlns:p14="http://schemas.microsoft.com/office/powerpoint/2010/main" val="371300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4FCA6A-C9C3-DC49-A75E-777FCB2B3187}"/>
              </a:ext>
            </a:extLst>
          </p:cNvPr>
          <p:cNvSpPr/>
          <p:nvPr userDrawn="1"/>
        </p:nvSpPr>
        <p:spPr>
          <a:xfrm>
            <a:off x="-10738" y="9265444"/>
            <a:ext cx="18298739" cy="1021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12" name="Rectangle 11">
            <a:extLst>
              <a:ext uri="{FF2B5EF4-FFF2-40B4-BE49-F238E27FC236}">
                <a16:creationId xmlns:a16="http://schemas.microsoft.com/office/drawing/2014/main" id="{2D558521-E98C-1741-B0A3-A2A1173BFC8B}"/>
              </a:ext>
            </a:extLst>
          </p:cNvPr>
          <p:cNvSpPr/>
          <p:nvPr userDrawn="1"/>
        </p:nvSpPr>
        <p:spPr>
          <a:xfrm>
            <a:off x="1" y="0"/>
            <a:ext cx="18298739" cy="190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cxnSp>
        <p:nvCxnSpPr>
          <p:cNvPr id="13" name="Straight Connector 12">
            <a:extLst>
              <a:ext uri="{FF2B5EF4-FFF2-40B4-BE49-F238E27FC236}">
                <a16:creationId xmlns:a16="http://schemas.microsoft.com/office/drawing/2014/main" id="{F94ACB94-B206-7A46-A725-EBEF477C91A7}"/>
              </a:ext>
            </a:extLst>
          </p:cNvPr>
          <p:cNvCxnSpPr>
            <a:cxnSpLocks/>
          </p:cNvCxnSpPr>
          <p:nvPr userDrawn="1"/>
        </p:nvCxnSpPr>
        <p:spPr>
          <a:xfrm>
            <a:off x="1254816" y="1701243"/>
            <a:ext cx="15775884"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D5FAAACF-CD71-3541-9D03-4F6739A33438}"/>
              </a:ext>
            </a:extLst>
          </p:cNvPr>
          <p:cNvSpPr>
            <a:spLocks noGrp="1"/>
          </p:cNvSpPr>
          <p:nvPr>
            <p:ph type="title"/>
          </p:nvPr>
        </p:nvSpPr>
        <p:spPr>
          <a:xfrm>
            <a:off x="1257300" y="284918"/>
            <a:ext cx="15773400" cy="1624460"/>
          </a:xfrm>
        </p:spPr>
        <p:txBody>
          <a:bodyPr/>
          <a:lstStyle>
            <a:lvl1pPr>
              <a:defRPr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Footer Placeholder 4">
            <a:extLst>
              <a:ext uri="{FF2B5EF4-FFF2-40B4-BE49-F238E27FC236}">
                <a16:creationId xmlns:a16="http://schemas.microsoft.com/office/drawing/2014/main" id="{01A1C51E-FFF7-C64A-8A02-29D2204F3707}"/>
              </a:ext>
            </a:extLst>
          </p:cNvPr>
          <p:cNvSpPr>
            <a:spLocks noGrp="1"/>
          </p:cNvSpPr>
          <p:nvPr>
            <p:ph type="ftr" sz="quarter" idx="11"/>
          </p:nvPr>
        </p:nvSpPr>
        <p:spPr>
          <a:xfrm>
            <a:off x="1254816" y="9548618"/>
            <a:ext cx="15025479" cy="547688"/>
          </a:xfrm>
        </p:spPr>
        <p:txBody>
          <a:bodyPr/>
          <a:lstStyle>
            <a:lvl1pPr algn="l">
              <a:defRPr>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3F4684AD-C901-DF4A-87C4-F3712B997E28}"/>
              </a:ext>
            </a:extLst>
          </p:cNvPr>
          <p:cNvSpPr>
            <a:spLocks noGrp="1"/>
          </p:cNvSpPr>
          <p:nvPr>
            <p:ph type="sldNum" sz="quarter" idx="12"/>
          </p:nvPr>
        </p:nvSpPr>
        <p:spPr>
          <a:xfrm>
            <a:off x="16424414" y="9548618"/>
            <a:ext cx="606287" cy="547688"/>
          </a:xfrm>
        </p:spPr>
        <p:txBody>
          <a:bodyPr/>
          <a:lstStyle>
            <a:lvl1pPr algn="l">
              <a:defRPr>
                <a:solidFill>
                  <a:schemeClr val="bg1"/>
                </a:solidFill>
              </a:defRPr>
            </a:lvl1pPr>
          </a:lstStyle>
          <a:p>
            <a:fld id="{8C469358-91D9-3E46-B415-0202F72FD3E1}" type="slidenum">
              <a:rPr lang="en-US" smtClean="0"/>
              <a:pPr/>
              <a:t>‹#›</a:t>
            </a:fld>
            <a:endParaRPr lang="en-US"/>
          </a:p>
        </p:txBody>
      </p:sp>
      <p:pic>
        <p:nvPicPr>
          <p:cNvPr id="17" name="Picture 16" descr="A picture containing drawing, clock&#10;&#10;Description automatically generated">
            <a:extLst>
              <a:ext uri="{FF2B5EF4-FFF2-40B4-BE49-F238E27FC236}">
                <a16:creationId xmlns:a16="http://schemas.microsoft.com/office/drawing/2014/main" id="{06545C90-813A-1146-87F3-9698A802F2DD}"/>
              </a:ext>
            </a:extLst>
          </p:cNvPr>
          <p:cNvPicPr>
            <a:picLocks noChangeAspect="1"/>
          </p:cNvPicPr>
          <p:nvPr userDrawn="1"/>
        </p:nvPicPr>
        <p:blipFill>
          <a:blip r:embed="rId2"/>
          <a:stretch>
            <a:fillRect/>
          </a:stretch>
        </p:blipFill>
        <p:spPr>
          <a:xfrm>
            <a:off x="258914" y="9326474"/>
            <a:ext cx="899492" cy="899492"/>
          </a:xfrm>
          <a:prstGeom prst="rect">
            <a:avLst/>
          </a:prstGeom>
        </p:spPr>
      </p:pic>
      <p:cxnSp>
        <p:nvCxnSpPr>
          <p:cNvPr id="18" name="Straight Connector 17">
            <a:extLst>
              <a:ext uri="{FF2B5EF4-FFF2-40B4-BE49-F238E27FC236}">
                <a16:creationId xmlns:a16="http://schemas.microsoft.com/office/drawing/2014/main" id="{355415AC-684C-D04A-A48F-763D6004B7A8}"/>
              </a:ext>
            </a:extLst>
          </p:cNvPr>
          <p:cNvCxnSpPr>
            <a:cxnSpLocks/>
          </p:cNvCxnSpPr>
          <p:nvPr userDrawn="1"/>
        </p:nvCxnSpPr>
        <p:spPr>
          <a:xfrm>
            <a:off x="1254817" y="9386108"/>
            <a:ext cx="15778370"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03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descr="A picture containing outdoor, traffic, tall&#10;&#10;Description automatically generated">
            <a:extLst>
              <a:ext uri="{FF2B5EF4-FFF2-40B4-BE49-F238E27FC236}">
                <a16:creationId xmlns:a16="http://schemas.microsoft.com/office/drawing/2014/main" id="{DC98A3D6-31B2-7F42-A143-BAF763C6670D}"/>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1" name="Rectangle 20">
            <a:extLst>
              <a:ext uri="{FF2B5EF4-FFF2-40B4-BE49-F238E27FC236}">
                <a16:creationId xmlns:a16="http://schemas.microsoft.com/office/drawing/2014/main" id="{1143B540-D136-4447-B23C-09165A2510A4}"/>
              </a:ext>
            </a:extLst>
          </p:cNvPr>
          <p:cNvSpPr/>
          <p:nvPr userDrawn="1"/>
        </p:nvSpPr>
        <p:spPr>
          <a:xfrm>
            <a:off x="0" y="6500198"/>
            <a:ext cx="18288000" cy="378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382D6A92-1A07-4344-A76D-2CBCCEDF23A8}"/>
              </a:ext>
            </a:extLst>
          </p:cNvPr>
          <p:cNvSpPr>
            <a:spLocks noGrp="1"/>
          </p:cNvSpPr>
          <p:nvPr>
            <p:ph type="ctrTitle" hasCustomPrompt="1"/>
          </p:nvPr>
        </p:nvSpPr>
        <p:spPr>
          <a:xfrm>
            <a:off x="9144000" y="7663069"/>
            <a:ext cx="8418444" cy="1446146"/>
          </a:xfrm>
        </p:spPr>
        <p:txBody>
          <a:bodyPr anchor="b">
            <a:noAutofit/>
          </a:bodyPr>
          <a:lstStyle>
            <a:lvl1pPr algn="ctr">
              <a:defRPr lang="en-US" sz="9000" b="1" kern="1200" dirty="0">
                <a:solidFill>
                  <a:schemeClr val="accent1"/>
                </a:solidFill>
                <a:latin typeface="Arial" panose="020B0604020202020204" pitchFamily="34" charset="0"/>
                <a:ea typeface="+mn-ea"/>
                <a:cs typeface="Arial" panose="020B0604020202020204" pitchFamily="34" charset="0"/>
              </a:defRPr>
            </a:lvl1pPr>
          </a:lstStyle>
          <a:p>
            <a:r>
              <a:rPr lang="en-US"/>
              <a:t>QUESTIONS?</a:t>
            </a:r>
          </a:p>
        </p:txBody>
      </p:sp>
      <p:cxnSp>
        <p:nvCxnSpPr>
          <p:cNvPr id="11" name="Straight Connector 10">
            <a:extLst>
              <a:ext uri="{FF2B5EF4-FFF2-40B4-BE49-F238E27FC236}">
                <a16:creationId xmlns:a16="http://schemas.microsoft.com/office/drawing/2014/main" id="{91831B94-7566-5648-AA84-063BDCBFD88E}"/>
              </a:ext>
            </a:extLst>
          </p:cNvPr>
          <p:cNvCxnSpPr>
            <a:cxnSpLocks/>
          </p:cNvCxnSpPr>
          <p:nvPr userDrawn="1"/>
        </p:nvCxnSpPr>
        <p:spPr>
          <a:xfrm>
            <a:off x="9196181" y="7501203"/>
            <a:ext cx="8314083"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1B3EAE-B9DE-F544-A184-CBCFEE582E4C}"/>
              </a:ext>
            </a:extLst>
          </p:cNvPr>
          <p:cNvCxnSpPr>
            <a:cxnSpLocks/>
          </p:cNvCxnSpPr>
          <p:nvPr userDrawn="1"/>
        </p:nvCxnSpPr>
        <p:spPr>
          <a:xfrm>
            <a:off x="9196181" y="9437208"/>
            <a:ext cx="8314083" cy="0"/>
          </a:xfrm>
          <a:prstGeom prst="line">
            <a:avLst/>
          </a:prstGeom>
          <a:ln>
            <a:solidFill>
              <a:srgbClr val="F3D54E"/>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51CDEE39-A8EC-8A46-9D11-CA4444DA335C}"/>
              </a:ext>
            </a:extLst>
          </p:cNvPr>
          <p:cNvPicPr>
            <a:picLocks noChangeAspect="1"/>
          </p:cNvPicPr>
          <p:nvPr userDrawn="1"/>
        </p:nvPicPr>
        <p:blipFill>
          <a:blip r:embed="rId3"/>
          <a:stretch>
            <a:fillRect/>
          </a:stretch>
        </p:blipFill>
        <p:spPr>
          <a:xfrm>
            <a:off x="1625878" y="7203344"/>
            <a:ext cx="5892248" cy="2143559"/>
          </a:xfrm>
          <a:prstGeom prst="rect">
            <a:avLst/>
          </a:prstGeom>
        </p:spPr>
      </p:pic>
    </p:spTree>
    <p:extLst>
      <p:ext uri="{BB962C8B-B14F-4D97-AF65-F5344CB8AC3E}">
        <p14:creationId xmlns:p14="http://schemas.microsoft.com/office/powerpoint/2010/main" val="357170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2E7F81-0BCD-4737-A376-CBE578B9591F}" type="datetimeFigureOut">
              <a:rPr lang="en-US" smtClean="0"/>
              <a:t>8/10/2023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10EA73-9ACC-4CBF-8AED-79421F738911}" type="slidenum">
              <a:rPr lang="en-US" smtClean="0"/>
              <a:t>‹#›</a:t>
            </a:fld>
            <a:endParaRPr lang="en-US"/>
          </a:p>
        </p:txBody>
      </p:sp>
    </p:spTree>
    <p:extLst>
      <p:ext uri="{BB962C8B-B14F-4D97-AF65-F5344CB8AC3E}">
        <p14:creationId xmlns:p14="http://schemas.microsoft.com/office/powerpoint/2010/main" val="276247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45919" y="2768601"/>
            <a:ext cx="740664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326880" y="2768603"/>
            <a:ext cx="740664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2E7F81-0BCD-4737-A376-CBE578B959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EA73-9ACC-4CBF-8AED-79421F738911}" type="slidenum">
              <a:rPr lang="en-US" smtClean="0"/>
              <a:t>‹#›</a:t>
            </a:fld>
            <a:endParaRPr lang="en-US"/>
          </a:p>
        </p:txBody>
      </p:sp>
    </p:spTree>
    <p:extLst>
      <p:ext uri="{BB962C8B-B14F-4D97-AF65-F5344CB8AC3E}">
        <p14:creationId xmlns:p14="http://schemas.microsoft.com/office/powerpoint/2010/main" val="170634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45920" y="3873501"/>
            <a:ext cx="7406640"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2E7F81-0BCD-4737-A376-CBE578B9591F}"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0EA73-9ACC-4CBF-8AED-79421F738911}" type="slidenum">
              <a:rPr lang="en-US" smtClean="0"/>
              <a:t>‹#›</a:t>
            </a:fld>
            <a:endParaRPr lang="en-US"/>
          </a:p>
        </p:txBody>
      </p:sp>
    </p:spTree>
    <p:extLst>
      <p:ext uri="{BB962C8B-B14F-4D97-AF65-F5344CB8AC3E}">
        <p14:creationId xmlns:p14="http://schemas.microsoft.com/office/powerpoint/2010/main" val="186905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E7F81-0BCD-4737-A376-CBE578B959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EA73-9ACC-4CBF-8AED-79421F738911}" type="slidenum">
              <a:rPr lang="en-US" smtClean="0"/>
              <a:t>‹#›</a:t>
            </a:fld>
            <a:endParaRPr lang="en-US"/>
          </a:p>
        </p:txBody>
      </p:sp>
    </p:spTree>
    <p:extLst>
      <p:ext uri="{BB962C8B-B14F-4D97-AF65-F5344CB8AC3E}">
        <p14:creationId xmlns:p14="http://schemas.microsoft.com/office/powerpoint/2010/main" val="3189232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1138428"/>
            <a:ext cx="15087600" cy="5349240"/>
          </a:xfrm>
        </p:spPr>
        <p:txBody>
          <a:bodyPr anchor="b">
            <a:normAutofit/>
          </a:bodyPr>
          <a:lstStyle>
            <a:lvl1pPr algn="l">
              <a:lnSpc>
                <a:spcPct val="85000"/>
              </a:lnSpc>
              <a:defRPr sz="12000" spc="-7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650077" y="6683430"/>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2E7F81-0BCD-4737-A376-CBE578B959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EA73-9ACC-4CBF-8AED-79421F738911}" type="slidenum">
              <a:rPr lang="en-US" smtClean="0"/>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15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818B7-E004-5940-8872-6573C4A4350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9A908-3F98-B044-914F-0C52A88CC9A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2BE0A-35D5-CD49-9739-09745D13730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4808B50-67FC-C649-906F-EB75B9DF114B}"/>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B831B-296B-A44B-9476-BFF24CD4C45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C469358-91D9-3E46-B415-0202F72FD3E1}" type="slidenum">
              <a:rPr lang="en-US" smtClean="0"/>
              <a:t>‹#›</a:t>
            </a:fld>
            <a:endParaRPr lang="en-US"/>
          </a:p>
        </p:txBody>
      </p:sp>
    </p:spTree>
    <p:extLst>
      <p:ext uri="{BB962C8B-B14F-4D97-AF65-F5344CB8AC3E}">
        <p14:creationId xmlns:p14="http://schemas.microsoft.com/office/powerpoint/2010/main" val="1739562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501474"/>
            <a:ext cx="18288002" cy="98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45921" y="9689678"/>
            <a:ext cx="3708407" cy="547688"/>
          </a:xfrm>
          <a:prstGeom prst="rect">
            <a:avLst/>
          </a:prstGeom>
        </p:spPr>
        <p:txBody>
          <a:bodyPr vert="horz" lIns="91440" tIns="45720" rIns="91440" bIns="45720" rtlCol="0" anchor="ctr"/>
          <a:lstStyle>
            <a:lvl1pPr algn="l">
              <a:defRPr sz="1350">
                <a:solidFill>
                  <a:srgbClr val="FFFFFF"/>
                </a:solidFill>
              </a:defRPr>
            </a:lvl1pPr>
          </a:lstStyle>
          <a:p>
            <a:fld id="{932E7F81-0BCD-4737-A376-CBE578B9591F}" type="datetimeFigureOut">
              <a:rPr lang="en-US" smtClean="0"/>
              <a:t>8/10/2023</a:t>
            </a:fld>
            <a:endParaRPr lang="en-US"/>
          </a:p>
        </p:txBody>
      </p:sp>
      <p:sp>
        <p:nvSpPr>
          <p:cNvPr id="5" name="Footer Placeholder 4"/>
          <p:cNvSpPr>
            <a:spLocks noGrp="1"/>
          </p:cNvSpPr>
          <p:nvPr>
            <p:ph type="ftr" sz="quarter" idx="3"/>
          </p:nvPr>
        </p:nvSpPr>
        <p:spPr>
          <a:xfrm>
            <a:off x="5529278" y="9689678"/>
            <a:ext cx="7234206" cy="547688"/>
          </a:xfrm>
          <a:prstGeom prst="rect">
            <a:avLst/>
          </a:prstGeom>
        </p:spPr>
        <p:txBody>
          <a:bodyPr vert="horz" lIns="91440" tIns="45720" rIns="91440" bIns="45720" rtlCol="0" anchor="ctr"/>
          <a:lstStyle>
            <a:lvl1pPr algn="ctr">
              <a:defRPr sz="13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4850688" y="9689678"/>
            <a:ext cx="1968038" cy="547688"/>
          </a:xfrm>
          <a:prstGeom prst="rect">
            <a:avLst/>
          </a:prstGeom>
        </p:spPr>
        <p:txBody>
          <a:bodyPr vert="horz" lIns="91440" tIns="45720" rIns="91440" bIns="45720" rtlCol="0" anchor="ctr"/>
          <a:lstStyle>
            <a:lvl1pPr algn="r">
              <a:defRPr sz="1575">
                <a:solidFill>
                  <a:srgbClr val="FFFFFF"/>
                </a:solidFill>
              </a:defRPr>
            </a:lvl1pPr>
          </a:lstStyle>
          <a:p>
            <a:fld id="{B610EA73-9ACC-4CBF-8AED-79421F738911}" type="slidenum">
              <a:rPr lang="en-US" smtClean="0"/>
              <a:t>‹#›</a:t>
            </a:fld>
            <a:endParaRPr lang="en-US"/>
          </a:p>
        </p:txBody>
      </p:sp>
      <p:cxnSp>
        <p:nvCxnSpPr>
          <p:cNvPr id="10" name="Straight Connector 9"/>
          <p:cNvCxnSpPr/>
          <p:nvPr/>
        </p:nvCxnSpPr>
        <p:spPr>
          <a:xfrm>
            <a:off x="1790298" y="2606768"/>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503731"/>
      </p:ext>
    </p:extLst>
  </p:cSld>
  <p:clrMap bg1="lt1" tx1="dk1" bg2="lt2" tx2="dk2" accent1="accent1" accent2="accent2" accent3="accent3" accent4="accent4" accent5="accent5" accent6="accent6" hlink="hlink" folHlink="folHlink"/>
  <p:sldLayoutIdLst>
    <p:sldLayoutId id="2147483701" r:id="rId1"/>
    <p:sldLayoutId id="2147483698" r:id="rId2"/>
    <p:sldLayoutId id="2147483699" r:id="rId3"/>
    <p:sldLayoutId id="2147483696" r:id="rId4"/>
    <p:sldLayoutId id="2147483695" r:id="rId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housingsolutionstulsa.org/awh4t-partner-portal/nofo/"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housingsolutionstulsa.org/wp-content/uploads/2023/08/FY23-CoC-NOFO-Standard-of-Operations-Final-8.8.23.pdf" TargetMode="External"/><Relationship Id="rId7" Type="http://schemas.openxmlformats.org/officeDocument/2006/relationships/diagramColors" Target="../diagrams/colors5.xml"/><Relationship Id="rId2"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udexchange.info/programs/e-snaps/fy-2023-coc-program-nofa-coc-program-competitio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housingsolutionstulsa.org/wp-content/uploads/2023/08/2023-AWH4T-CoC-NOFO-Scoring-Tool-Renewal-Project.docx" TargetMode="External"/><Relationship Id="rId2" Type="http://schemas.openxmlformats.org/officeDocument/2006/relationships/hyperlink" Target="https://www.housingsolutionstulsa.org/wp-content/uploads/2023/08/2023-AWH4T-CoC-NOFO-Scoring-Tool-Renewal-Project.pdf" TargetMode="External"/><Relationship Id="rId1" Type="http://schemas.openxmlformats.org/officeDocument/2006/relationships/slideLayout" Target="../slideLayouts/slideLayout14.xml"/><Relationship Id="rId5" Type="http://schemas.openxmlformats.org/officeDocument/2006/relationships/hyperlink" Target="https://www.housingsolutionstulsa.org/wp-content/uploads/2023/08/AWH4T-CoC-NOFO-Resilience-and-Equity-Checklist-fillable.pdf" TargetMode="External"/><Relationship Id="rId4" Type="http://schemas.openxmlformats.org/officeDocument/2006/relationships/hyperlink" Target="https://www.housingsolutionstulsa.org/wp-content/uploads/2023/08/2023-AWH4T-CoC-NOFO-RFI-Application-Renewal-Project-final.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ud.gov/program_offices/spm/gmomgmt/grantsinfo/conduct" TargetMode="External"/><Relationship Id="rId2" Type="http://schemas.openxmlformats.org/officeDocument/2006/relationships/hyperlink" Target="https://sam.gov/content/home" TargetMode="Externa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hyperlink" Target="https://www.housingsolutionstulsa.org/wp-content/uploads/2023/08/AWH4T-CoC-NOFO-Resilience-and-Equity-Checklist-fillable.pdf" TargetMode="External"/><Relationship Id="rId3" Type="http://schemas.openxmlformats.org/officeDocument/2006/relationships/hyperlink" Target="https://www.housingsolutionstulsa.org/wp-content/uploads/2023/08/2023-AWH4T-CoC-NOFO-Scoring-Tool-New-Project.docx" TargetMode="External"/><Relationship Id="rId7" Type="http://schemas.openxmlformats.org/officeDocument/2006/relationships/hyperlink" Target="https://www.housingsolutionstulsa.org/wp-content/uploads/2023/08/Budget-Instructions-FY23-New-Projects.pdf" TargetMode="External"/><Relationship Id="rId2" Type="http://schemas.openxmlformats.org/officeDocument/2006/relationships/hyperlink" Target="https://www.housingsolutionstulsa.org/wp-content/uploads/2023/08/2023-AWH4T-CoC-NOFO-Scoring-Tool-New-Project.pdf" TargetMode="External"/><Relationship Id="rId1" Type="http://schemas.openxmlformats.org/officeDocument/2006/relationships/slideLayout" Target="../slideLayouts/slideLayout14.xml"/><Relationship Id="rId6" Type="http://schemas.openxmlformats.org/officeDocument/2006/relationships/hyperlink" Target="https://www.housingsolutionstulsa.org/wp-content/uploads/2023/08/CoC-Funded-Project-Budget-Template-2.xlsx" TargetMode="External"/><Relationship Id="rId5" Type="http://schemas.openxmlformats.org/officeDocument/2006/relationships/hyperlink" Target="https://www.housingsolutionstulsa.org/wp-content/uploads/2023/07/AWH4T-Services-Standards-Baseline-Self-Assessment-fillable.pdf" TargetMode="External"/><Relationship Id="rId4" Type="http://schemas.openxmlformats.org/officeDocument/2006/relationships/hyperlink" Target="https://www.housingsolutionstulsa.org/wp-content/uploads/2023/08/2023-AWH4T-CoC-NOFO-RFI-Application-New-Project-final.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udexchange.info/programs/e-snaps/fy-2023-coc-program-nofa-coc-program-competition/" TargetMode="External"/><Relationship Id="rId2" Type="http://schemas.openxmlformats.org/officeDocument/2006/relationships/hyperlink" Target="https://www.hud.gov/program_offices/comm_planning/coc/competition" TargetMode="External"/><Relationship Id="rId1" Type="http://schemas.openxmlformats.org/officeDocument/2006/relationships/slideLayout" Target="../slideLayouts/slideLayout14.xml"/><Relationship Id="rId4" Type="http://schemas.openxmlformats.org/officeDocument/2006/relationships/hyperlink" Target="https://www.housingsolutionstulsa.org/awh4t-partner-port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nofo@housingsolutionstulsa.org" TargetMode="External"/><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hyperlink" Target="mailto:tulsacocnofa@homebasec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41">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5689"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endParaRPr lang="en-US" sz="4050"/>
          </a:p>
        </p:txBody>
      </p:sp>
      <p:sp>
        <p:nvSpPr>
          <p:cNvPr id="1057" name="Rectangle 1043">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61" y="7429500"/>
            <a:ext cx="1828342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23C7EE-D639-8396-2CBF-549DD5D59DFB}"/>
              </a:ext>
            </a:extLst>
          </p:cNvPr>
          <p:cNvSpPr>
            <a:spLocks noGrp="1"/>
          </p:cNvSpPr>
          <p:nvPr>
            <p:ph type="ctrTitle"/>
          </p:nvPr>
        </p:nvSpPr>
        <p:spPr>
          <a:xfrm>
            <a:off x="1597818" y="7601642"/>
            <a:ext cx="15087600" cy="1656747"/>
          </a:xfrm>
        </p:spPr>
        <p:txBody>
          <a:bodyPr>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4200" dirty="0">
                <a:solidFill>
                  <a:srgbClr val="FFFFFF"/>
                </a:solidFill>
              </a:rPr>
              <a:t>AWH4T </a:t>
            </a:r>
            <a:br>
              <a:rPr lang="en-US" sz="4200" dirty="0">
                <a:solidFill>
                  <a:srgbClr val="FFFFFF"/>
                </a:solidFill>
              </a:rPr>
            </a:br>
            <a:r>
              <a:rPr lang="en-US" sz="4200" dirty="0">
                <a:solidFill>
                  <a:srgbClr val="FFFFFF"/>
                </a:solidFill>
              </a:rPr>
              <a:t>OK-501 Tulsa City &amp; County Continuum of Care </a:t>
            </a:r>
            <a:br>
              <a:rPr lang="en-US" sz="4200" dirty="0">
                <a:solidFill>
                  <a:srgbClr val="FFFFFF"/>
                </a:solidFill>
              </a:rPr>
            </a:br>
            <a:r>
              <a:rPr lang="en-US" sz="4200" dirty="0">
                <a:solidFill>
                  <a:srgbClr val="FFFFFF"/>
                </a:solidFill>
              </a:rPr>
              <a:t>FY23 CoC NOFO Technical Assistance Workshop </a:t>
            </a:r>
          </a:p>
        </p:txBody>
      </p:sp>
      <p:sp>
        <p:nvSpPr>
          <p:cNvPr id="3" name="Subtitle 2">
            <a:extLst>
              <a:ext uri="{FF2B5EF4-FFF2-40B4-BE49-F238E27FC236}">
                <a16:creationId xmlns:a16="http://schemas.microsoft.com/office/drawing/2014/main" id="{FDBD4A22-B3FA-6068-E2DA-6C57EA2088DA}"/>
              </a:ext>
            </a:extLst>
          </p:cNvPr>
          <p:cNvSpPr>
            <a:spLocks noGrp="1"/>
          </p:cNvSpPr>
          <p:nvPr>
            <p:ph type="subTitle" idx="1"/>
          </p:nvPr>
        </p:nvSpPr>
        <p:spPr>
          <a:xfrm>
            <a:off x="1597818" y="9395550"/>
            <a:ext cx="15087600" cy="754290"/>
          </a:xfrm>
        </p:spPr>
        <p:txBody>
          <a:bodyPr>
            <a:normAutofit lnSpcReduction="10000"/>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1800" dirty="0">
                <a:solidFill>
                  <a:srgbClr val="FFFFFF"/>
                </a:solidFill>
              </a:rPr>
              <a:t>Housing Solutions  </a:t>
            </a:r>
          </a:p>
          <a:p>
            <a:r>
              <a:rPr lang="en-US" sz="1800" dirty="0">
                <a:solidFill>
                  <a:srgbClr val="FFFFFF"/>
                </a:solidFill>
              </a:rPr>
              <a:t>Housingsolutionstulsa.org</a:t>
            </a:r>
          </a:p>
          <a:p>
            <a:endParaRPr lang="en-US" sz="600" dirty="0">
              <a:solidFill>
                <a:srgbClr val="FFFFFF"/>
              </a:solidFill>
            </a:endParaRPr>
          </a:p>
        </p:txBody>
      </p:sp>
      <p:pic>
        <p:nvPicPr>
          <p:cNvPr id="1026" name="Picture 2" descr="Membership | Housing Solutions Tulsa">
            <a:extLst>
              <a:ext uri="{FF2B5EF4-FFF2-40B4-BE49-F238E27FC236}">
                <a16:creationId xmlns:a16="http://schemas.microsoft.com/office/drawing/2014/main" id="{42DDD285-B3C9-2FAA-6534-F06BD65926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88958" y="1610871"/>
            <a:ext cx="5444106" cy="4137522"/>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45">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5994" y="1330452"/>
            <a:ext cx="96012" cy="466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endParaRPr lang="en-US" sz="4050"/>
          </a:p>
        </p:txBody>
      </p:sp>
      <p:pic>
        <p:nvPicPr>
          <p:cNvPr id="4" name="Picture 3">
            <a:extLst>
              <a:ext uri="{FF2B5EF4-FFF2-40B4-BE49-F238E27FC236}">
                <a16:creationId xmlns:a16="http://schemas.microsoft.com/office/drawing/2014/main" id="{26B71C38-83AF-0337-2D86-5E1CC33ECC4E}"/>
              </a:ext>
            </a:extLst>
          </p:cNvPr>
          <p:cNvPicPr>
            <a:picLocks noChangeAspect="1"/>
          </p:cNvPicPr>
          <p:nvPr/>
        </p:nvPicPr>
        <p:blipFill>
          <a:blip r:embed="rId4"/>
          <a:stretch>
            <a:fillRect/>
          </a:stretch>
        </p:blipFill>
        <p:spPr>
          <a:xfrm>
            <a:off x="10117866" y="1940274"/>
            <a:ext cx="3478716" cy="3478716"/>
          </a:xfrm>
          <a:prstGeom prst="rect">
            <a:avLst/>
          </a:prstGeom>
        </p:spPr>
      </p:pic>
      <p:sp>
        <p:nvSpPr>
          <p:cNvPr id="1059" name="Rectangle 1047">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1" y="7359264"/>
            <a:ext cx="1828342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296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8FC5-58B0-97FC-DE7C-77DF5D4244A4}"/>
              </a:ext>
            </a:extLst>
          </p:cNvPr>
          <p:cNvSpPr>
            <a:spLocks noGrp="1"/>
          </p:cNvSpPr>
          <p:nvPr>
            <p:ph type="title"/>
          </p:nvPr>
        </p:nvSpPr>
        <p:spPr/>
        <p:txBody>
          <a:bodyPr/>
          <a:lstStyle/>
          <a:p>
            <a:r>
              <a:rPr lang="en-US" dirty="0"/>
              <a:t>Domestic Violence (DV) Bonus Projects</a:t>
            </a:r>
          </a:p>
        </p:txBody>
      </p:sp>
      <p:graphicFrame>
        <p:nvGraphicFramePr>
          <p:cNvPr id="9" name="Content Placeholder 2">
            <a:extLst>
              <a:ext uri="{FF2B5EF4-FFF2-40B4-BE49-F238E27FC236}">
                <a16:creationId xmlns:a16="http://schemas.microsoft.com/office/drawing/2014/main" id="{C4F6B72A-E133-3513-DE80-93095207F2C6}"/>
              </a:ext>
            </a:extLst>
          </p:cNvPr>
          <p:cNvGraphicFramePr>
            <a:graphicFrameLocks noGrp="1"/>
          </p:cNvGraphicFramePr>
          <p:nvPr>
            <p:ph idx="1"/>
            <p:extLst>
              <p:ext uri="{D42A27DB-BD31-4B8C-83A1-F6EECF244321}">
                <p14:modId xmlns:p14="http://schemas.microsoft.com/office/powerpoint/2010/main" val="2955260238"/>
              </p:ext>
            </p:extLst>
          </p:nvPr>
        </p:nvGraphicFramePr>
        <p:xfrm>
          <a:off x="1257300" y="2247900"/>
          <a:ext cx="15773400" cy="6225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8E10248-891E-3914-9B81-5F95CC2FFF2E}"/>
              </a:ext>
            </a:extLst>
          </p:cNvPr>
          <p:cNvSpPr>
            <a:spLocks noGrp="1"/>
          </p:cNvSpPr>
          <p:nvPr>
            <p:ph type="sldNum" sz="quarter" idx="12"/>
          </p:nvPr>
        </p:nvSpPr>
        <p:spPr/>
        <p:txBody>
          <a:bodyPr/>
          <a:lstStyle/>
          <a:p>
            <a:fld id="{8C469358-91D9-3E46-B415-0202F72FD3E1}" type="slidenum">
              <a:rPr lang="en-US" smtClean="0"/>
              <a:pPr/>
              <a:t>10</a:t>
            </a:fld>
            <a:endParaRPr lang="en-US"/>
          </a:p>
        </p:txBody>
      </p:sp>
      <p:pic>
        <p:nvPicPr>
          <p:cNvPr id="10" name="Graphic 9" descr="Open book outline">
            <a:extLst>
              <a:ext uri="{FF2B5EF4-FFF2-40B4-BE49-F238E27FC236}">
                <a16:creationId xmlns:a16="http://schemas.microsoft.com/office/drawing/2014/main" id="{B5CAAA69-6AC1-97CE-5E4A-2D8D6D1475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19800" y="8354383"/>
            <a:ext cx="914400" cy="914400"/>
          </a:xfrm>
          <a:prstGeom prst="rect">
            <a:avLst/>
          </a:prstGeom>
        </p:spPr>
      </p:pic>
      <p:sp>
        <p:nvSpPr>
          <p:cNvPr id="12" name="TextBox 11">
            <a:extLst>
              <a:ext uri="{FF2B5EF4-FFF2-40B4-BE49-F238E27FC236}">
                <a16:creationId xmlns:a16="http://schemas.microsoft.com/office/drawing/2014/main" id="{5A19B4D6-25FE-ED44-2093-B2EC476CB7CC}"/>
              </a:ext>
            </a:extLst>
          </p:cNvPr>
          <p:cNvSpPr txBox="1"/>
          <p:nvPr/>
        </p:nvSpPr>
        <p:spPr>
          <a:xfrm>
            <a:off x="5867400" y="8626917"/>
            <a:ext cx="5943600" cy="369332"/>
          </a:xfrm>
          <a:prstGeom prst="rect">
            <a:avLst/>
          </a:prstGeom>
          <a:noFill/>
        </p:spPr>
        <p:txBody>
          <a:bodyPr wrap="square">
            <a:spAutoFit/>
          </a:bodyPr>
          <a:lstStyle/>
          <a:p>
            <a:pPr algn="ctr"/>
            <a:r>
              <a:rPr lang="en-US" b="1" dirty="0">
                <a:solidFill>
                  <a:srgbClr val="C00000"/>
                </a:solidFill>
              </a:rPr>
              <a:t>See pages 28-30 in FY23 NOFO</a:t>
            </a:r>
          </a:p>
        </p:txBody>
      </p:sp>
    </p:spTree>
    <p:extLst>
      <p:ext uri="{BB962C8B-B14F-4D97-AF65-F5344CB8AC3E}">
        <p14:creationId xmlns:p14="http://schemas.microsoft.com/office/powerpoint/2010/main" val="269750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D340-0075-55DA-0BF4-948D4CF48C6E}"/>
              </a:ext>
            </a:extLst>
          </p:cNvPr>
          <p:cNvSpPr>
            <a:spLocks noGrp="1"/>
          </p:cNvSpPr>
          <p:nvPr>
            <p:ph type="title"/>
          </p:nvPr>
        </p:nvSpPr>
        <p:spPr/>
        <p:txBody>
          <a:bodyPr/>
          <a:lstStyle/>
          <a:p>
            <a:r>
              <a:rPr lang="en-US" dirty="0"/>
              <a:t>Domestic Violence Bonus</a:t>
            </a:r>
          </a:p>
        </p:txBody>
      </p:sp>
      <p:graphicFrame>
        <p:nvGraphicFramePr>
          <p:cNvPr id="7" name="Content Placeholder 2">
            <a:extLst>
              <a:ext uri="{FF2B5EF4-FFF2-40B4-BE49-F238E27FC236}">
                <a16:creationId xmlns:a16="http://schemas.microsoft.com/office/drawing/2014/main" id="{D4785A49-4AF2-E783-4D14-2C0094193B2F}"/>
              </a:ext>
            </a:extLst>
          </p:cNvPr>
          <p:cNvGraphicFramePr>
            <a:graphicFrameLocks noGrp="1"/>
          </p:cNvGraphicFramePr>
          <p:nvPr>
            <p:ph idx="1"/>
          </p:nvPr>
        </p:nvGraphicFramePr>
        <p:xfrm>
          <a:off x="1257300" y="2534477"/>
          <a:ext cx="15773400" cy="6225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482BF02-F50E-8675-C823-72ACEF1D0EE7}"/>
              </a:ext>
            </a:extLst>
          </p:cNvPr>
          <p:cNvSpPr>
            <a:spLocks noGrp="1"/>
          </p:cNvSpPr>
          <p:nvPr>
            <p:ph type="sldNum" sz="quarter" idx="12"/>
          </p:nvPr>
        </p:nvSpPr>
        <p:spPr/>
        <p:txBody>
          <a:bodyPr/>
          <a:lstStyle/>
          <a:p>
            <a:fld id="{8C469358-91D9-3E46-B415-0202F72FD3E1}" type="slidenum">
              <a:rPr lang="en-US" smtClean="0"/>
              <a:pPr/>
              <a:t>11</a:t>
            </a:fld>
            <a:endParaRPr lang="en-US"/>
          </a:p>
        </p:txBody>
      </p:sp>
    </p:spTree>
    <p:extLst>
      <p:ext uri="{BB962C8B-B14F-4D97-AF65-F5344CB8AC3E}">
        <p14:creationId xmlns:p14="http://schemas.microsoft.com/office/powerpoint/2010/main" val="82895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3FC2-1BA5-E902-0E08-CEE34844B4EA}"/>
              </a:ext>
            </a:extLst>
          </p:cNvPr>
          <p:cNvSpPr>
            <a:spLocks noGrp="1"/>
          </p:cNvSpPr>
          <p:nvPr>
            <p:ph type="title"/>
          </p:nvPr>
        </p:nvSpPr>
        <p:spPr/>
        <p:txBody>
          <a:bodyPr/>
          <a:lstStyle/>
          <a:p>
            <a:r>
              <a:rPr lang="en-US" dirty="0"/>
              <a:t>Expansion</a:t>
            </a:r>
          </a:p>
        </p:txBody>
      </p:sp>
      <p:graphicFrame>
        <p:nvGraphicFramePr>
          <p:cNvPr id="6" name="Table 6">
            <a:extLst>
              <a:ext uri="{FF2B5EF4-FFF2-40B4-BE49-F238E27FC236}">
                <a16:creationId xmlns:a16="http://schemas.microsoft.com/office/drawing/2014/main" id="{AAF60746-4BE6-0B42-ADA0-48EDA97309E4}"/>
              </a:ext>
            </a:extLst>
          </p:cNvPr>
          <p:cNvGraphicFramePr>
            <a:graphicFrameLocks noGrp="1"/>
          </p:cNvGraphicFramePr>
          <p:nvPr>
            <p:ph idx="1"/>
            <p:extLst>
              <p:ext uri="{D42A27DB-BD31-4B8C-83A1-F6EECF244321}">
                <p14:modId xmlns:p14="http://schemas.microsoft.com/office/powerpoint/2010/main" val="2181143764"/>
              </p:ext>
            </p:extLst>
          </p:nvPr>
        </p:nvGraphicFramePr>
        <p:xfrm>
          <a:off x="762000" y="2247901"/>
          <a:ext cx="16840200" cy="6815924"/>
        </p:xfrm>
        <a:graphic>
          <a:graphicData uri="http://schemas.openxmlformats.org/drawingml/2006/table">
            <a:tbl>
              <a:tblPr firstRow="1" bandRow="1">
                <a:tableStyleId>{5C22544A-7EE6-4342-B048-85BDC9FD1C3A}</a:tableStyleId>
              </a:tblPr>
              <a:tblGrid>
                <a:gridCol w="3368040">
                  <a:extLst>
                    <a:ext uri="{9D8B030D-6E8A-4147-A177-3AD203B41FA5}">
                      <a16:colId xmlns:a16="http://schemas.microsoft.com/office/drawing/2014/main" val="743987446"/>
                    </a:ext>
                  </a:extLst>
                </a:gridCol>
                <a:gridCol w="3368040">
                  <a:extLst>
                    <a:ext uri="{9D8B030D-6E8A-4147-A177-3AD203B41FA5}">
                      <a16:colId xmlns:a16="http://schemas.microsoft.com/office/drawing/2014/main" val="3880849216"/>
                    </a:ext>
                  </a:extLst>
                </a:gridCol>
                <a:gridCol w="3368040">
                  <a:extLst>
                    <a:ext uri="{9D8B030D-6E8A-4147-A177-3AD203B41FA5}">
                      <a16:colId xmlns:a16="http://schemas.microsoft.com/office/drawing/2014/main" val="1988033188"/>
                    </a:ext>
                  </a:extLst>
                </a:gridCol>
                <a:gridCol w="3368040">
                  <a:extLst>
                    <a:ext uri="{9D8B030D-6E8A-4147-A177-3AD203B41FA5}">
                      <a16:colId xmlns:a16="http://schemas.microsoft.com/office/drawing/2014/main" val="77566013"/>
                    </a:ext>
                  </a:extLst>
                </a:gridCol>
                <a:gridCol w="3368040">
                  <a:extLst>
                    <a:ext uri="{9D8B030D-6E8A-4147-A177-3AD203B41FA5}">
                      <a16:colId xmlns:a16="http://schemas.microsoft.com/office/drawing/2014/main" val="2688053892"/>
                    </a:ext>
                  </a:extLst>
                </a:gridCol>
              </a:tblGrid>
              <a:tr h="1680464">
                <a:tc gridSpan="5">
                  <a:txBody>
                    <a:bodyPr/>
                    <a:lstStyle/>
                    <a:p>
                      <a:r>
                        <a:rPr lang="en-US" dirty="0"/>
                        <a:t>The process by which a RENEWAL project applicant submits a NEW project application to expand its current operations.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450562320"/>
                  </a:ext>
                </a:extLst>
              </a:tr>
              <a:tr h="2952916">
                <a:tc>
                  <a:txBody>
                    <a:bodyPr/>
                    <a:lstStyle/>
                    <a:p>
                      <a:r>
                        <a:rPr lang="en-US" dirty="0"/>
                        <a:t>Expand Operations: Adding units, beds, persons served, services provided to existing participants or expand HMIS activities. </a:t>
                      </a:r>
                    </a:p>
                  </a:txBody>
                  <a:tcPr/>
                </a:tc>
                <a:tc>
                  <a:txBody>
                    <a:bodyPr/>
                    <a:lstStyle/>
                    <a:p>
                      <a:r>
                        <a:rPr lang="en-US" dirty="0"/>
                        <a:t>Grant term of 1 year</a:t>
                      </a:r>
                    </a:p>
                  </a:txBody>
                  <a:tcPr/>
                </a:tc>
                <a:tc>
                  <a:txBody>
                    <a:bodyPr/>
                    <a:lstStyle/>
                    <a:p>
                      <a:r>
                        <a:rPr lang="en-US" dirty="0"/>
                        <a:t>Must Submit:</a:t>
                      </a:r>
                    </a:p>
                    <a:p>
                      <a:pPr marL="514350" indent="-514350">
                        <a:buAutoNum type="alphaLcParenBoth"/>
                      </a:pPr>
                      <a:r>
                        <a:rPr lang="en-US" sz="2400" dirty="0"/>
                        <a:t>the renewal project application that will be expanded </a:t>
                      </a:r>
                    </a:p>
                    <a:p>
                      <a:pPr marL="514350" indent="-514350">
                        <a:buAutoNum type="alphaLcParenBoth"/>
                      </a:pPr>
                      <a:r>
                        <a:rPr lang="en-US" sz="2400" dirty="0"/>
                        <a:t>a new project application with expansion information.</a:t>
                      </a:r>
                    </a:p>
                  </a:txBody>
                  <a:tcPr/>
                </a:tc>
                <a:tc>
                  <a:txBody>
                    <a:bodyPr/>
                    <a:lstStyle/>
                    <a:p>
                      <a:r>
                        <a:rPr lang="en-US" dirty="0"/>
                        <a:t>Each application must be for at least $50,000</a:t>
                      </a:r>
                    </a:p>
                  </a:txBody>
                  <a:tcPr/>
                </a:tc>
                <a:tc>
                  <a:txBody>
                    <a:bodyPr/>
                    <a:lstStyle/>
                    <a:p>
                      <a:r>
                        <a:rPr lang="en-US" dirty="0"/>
                        <a:t>Can use expansion to add eligible activity to the VAWA costs line item </a:t>
                      </a:r>
                    </a:p>
                  </a:txBody>
                  <a:tcPr/>
                </a:tc>
                <a:extLst>
                  <a:ext uri="{0D108BD9-81ED-4DB2-BD59-A6C34878D82A}">
                    <a16:rowId xmlns:a16="http://schemas.microsoft.com/office/drawing/2014/main" val="2988252744"/>
                  </a:ext>
                </a:extLst>
              </a:tr>
              <a:tr h="2072220">
                <a:tc gridSpan="5">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dirty="0"/>
                        <a:t>Project applicants may expand an existing renewal project that is not currently dedicated to serving survivors of domestic violence, dating violence, sexual assault, or stalking that meet the definition of homeless (24 CFR 578.3) to dedicate additional beds, units, persons served, or services provided to existing program participants of this population. </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8302983"/>
                  </a:ext>
                </a:extLst>
              </a:tr>
            </a:tbl>
          </a:graphicData>
        </a:graphic>
      </p:graphicFrame>
      <p:sp>
        <p:nvSpPr>
          <p:cNvPr id="5" name="Slide Number Placeholder 4">
            <a:extLst>
              <a:ext uri="{FF2B5EF4-FFF2-40B4-BE49-F238E27FC236}">
                <a16:creationId xmlns:a16="http://schemas.microsoft.com/office/drawing/2014/main" id="{9DD2AD2C-CF2C-9BE6-955F-D59EA4CA47EF}"/>
              </a:ext>
            </a:extLst>
          </p:cNvPr>
          <p:cNvSpPr>
            <a:spLocks noGrp="1"/>
          </p:cNvSpPr>
          <p:nvPr>
            <p:ph type="sldNum" sz="quarter" idx="12"/>
          </p:nvPr>
        </p:nvSpPr>
        <p:spPr/>
        <p:txBody>
          <a:bodyPr/>
          <a:lstStyle/>
          <a:p>
            <a:fld id="{8C469358-91D9-3E46-B415-0202F72FD3E1}" type="slidenum">
              <a:rPr lang="en-US" smtClean="0"/>
              <a:pPr/>
              <a:t>12</a:t>
            </a:fld>
            <a:endParaRPr lang="en-US"/>
          </a:p>
        </p:txBody>
      </p:sp>
    </p:spTree>
    <p:extLst>
      <p:ext uri="{BB962C8B-B14F-4D97-AF65-F5344CB8AC3E}">
        <p14:creationId xmlns:p14="http://schemas.microsoft.com/office/powerpoint/2010/main" val="94997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3FC2-1BA5-E902-0E08-CEE34844B4EA}"/>
              </a:ext>
            </a:extLst>
          </p:cNvPr>
          <p:cNvSpPr>
            <a:spLocks noGrp="1"/>
          </p:cNvSpPr>
          <p:nvPr>
            <p:ph type="title"/>
          </p:nvPr>
        </p:nvSpPr>
        <p:spPr/>
        <p:txBody>
          <a:bodyPr/>
          <a:lstStyle/>
          <a:p>
            <a:r>
              <a:rPr lang="en-US" dirty="0"/>
              <a:t>New Project: Transition Grant </a:t>
            </a:r>
          </a:p>
        </p:txBody>
      </p:sp>
      <p:graphicFrame>
        <p:nvGraphicFramePr>
          <p:cNvPr id="6" name="Table 6">
            <a:extLst>
              <a:ext uri="{FF2B5EF4-FFF2-40B4-BE49-F238E27FC236}">
                <a16:creationId xmlns:a16="http://schemas.microsoft.com/office/drawing/2014/main" id="{AAF60746-4BE6-0B42-ADA0-48EDA97309E4}"/>
              </a:ext>
            </a:extLst>
          </p:cNvPr>
          <p:cNvGraphicFramePr>
            <a:graphicFrameLocks noGrp="1"/>
          </p:cNvGraphicFramePr>
          <p:nvPr>
            <p:ph idx="1"/>
            <p:extLst>
              <p:ext uri="{D42A27DB-BD31-4B8C-83A1-F6EECF244321}">
                <p14:modId xmlns:p14="http://schemas.microsoft.com/office/powerpoint/2010/main" val="3909125545"/>
              </p:ext>
            </p:extLst>
          </p:nvPr>
        </p:nvGraphicFramePr>
        <p:xfrm>
          <a:off x="1537252" y="2476500"/>
          <a:ext cx="15213495" cy="5943600"/>
        </p:xfrm>
        <a:graphic>
          <a:graphicData uri="http://schemas.openxmlformats.org/drawingml/2006/table">
            <a:tbl>
              <a:tblPr firstRow="1" bandRow="1">
                <a:tableStyleId>{5C22544A-7EE6-4342-B048-85BDC9FD1C3A}</a:tableStyleId>
              </a:tblPr>
              <a:tblGrid>
                <a:gridCol w="3042699">
                  <a:extLst>
                    <a:ext uri="{9D8B030D-6E8A-4147-A177-3AD203B41FA5}">
                      <a16:colId xmlns:a16="http://schemas.microsoft.com/office/drawing/2014/main" val="743987446"/>
                    </a:ext>
                  </a:extLst>
                </a:gridCol>
                <a:gridCol w="3042699">
                  <a:extLst>
                    <a:ext uri="{9D8B030D-6E8A-4147-A177-3AD203B41FA5}">
                      <a16:colId xmlns:a16="http://schemas.microsoft.com/office/drawing/2014/main" val="3880849216"/>
                    </a:ext>
                  </a:extLst>
                </a:gridCol>
                <a:gridCol w="3042699">
                  <a:extLst>
                    <a:ext uri="{9D8B030D-6E8A-4147-A177-3AD203B41FA5}">
                      <a16:colId xmlns:a16="http://schemas.microsoft.com/office/drawing/2014/main" val="1988033188"/>
                    </a:ext>
                  </a:extLst>
                </a:gridCol>
                <a:gridCol w="3042699">
                  <a:extLst>
                    <a:ext uri="{9D8B030D-6E8A-4147-A177-3AD203B41FA5}">
                      <a16:colId xmlns:a16="http://schemas.microsoft.com/office/drawing/2014/main" val="77566013"/>
                    </a:ext>
                  </a:extLst>
                </a:gridCol>
                <a:gridCol w="3042699">
                  <a:extLst>
                    <a:ext uri="{9D8B030D-6E8A-4147-A177-3AD203B41FA5}">
                      <a16:colId xmlns:a16="http://schemas.microsoft.com/office/drawing/2014/main" val="2688053892"/>
                    </a:ext>
                  </a:extLst>
                </a:gridCol>
              </a:tblGrid>
              <a:tr h="1464169">
                <a:tc gridSpan="5">
                  <a:txBody>
                    <a:bodyPr/>
                    <a:lstStyle/>
                    <a:p>
                      <a:r>
                        <a:rPr lang="en-US" dirty="0"/>
                        <a:t>A grant to fund a new CoC project: Transition an eligible renewal project being eliminated through reallocation from one program component to another eligible new component over a 1-year period.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450562320"/>
                  </a:ext>
                </a:extLst>
              </a:tr>
              <a:tr h="4479431">
                <a:tc>
                  <a:txBody>
                    <a:bodyPr/>
                    <a:lstStyle/>
                    <a:p>
                      <a:r>
                        <a:rPr lang="en-US" dirty="0"/>
                        <a:t>Must wholly eliminate one or more projects AND use those funds to create the single, new transition grant.</a:t>
                      </a:r>
                    </a:p>
                  </a:txBody>
                  <a:tcPr/>
                </a:tc>
                <a:tc>
                  <a:txBody>
                    <a:bodyPr/>
                    <a:lstStyle/>
                    <a:p>
                      <a:r>
                        <a:rPr lang="en-US" dirty="0"/>
                        <a:t>Recipient of the eliminated renewal project &amp; new project MUST be the same organization </a:t>
                      </a:r>
                    </a:p>
                  </a:txBody>
                  <a:tcPr/>
                </a:tc>
                <a:tc>
                  <a:txBody>
                    <a:bodyPr/>
                    <a:lstStyle/>
                    <a:p>
                      <a:r>
                        <a:rPr lang="en-US" dirty="0"/>
                        <a:t>Max grant term is 1 </a:t>
                      </a:r>
                      <a:r>
                        <a:rPr lang="en-US" dirty="0" err="1"/>
                        <a:t>yr</a:t>
                      </a:r>
                      <a:r>
                        <a:rPr lang="en-US" dirty="0"/>
                        <a:t> for the transition grant</a:t>
                      </a:r>
                    </a:p>
                  </a:txBody>
                  <a:tcPr/>
                </a:tc>
                <a:tc>
                  <a:txBody>
                    <a:bodyPr/>
                    <a:lstStyle/>
                    <a:p>
                      <a:r>
                        <a:rPr lang="en-US" dirty="0"/>
                        <a:t>No more than 50% of transition grant funds may be used for costs of eligible activities of the program component being eliminated.</a:t>
                      </a:r>
                    </a:p>
                  </a:txBody>
                  <a:tcPr/>
                </a:tc>
                <a:tc>
                  <a:txBody>
                    <a:bodyPr/>
                    <a:lstStyle/>
                    <a:p>
                      <a:r>
                        <a:rPr lang="en-US" dirty="0"/>
                        <a:t>MUST have the consent of the Continuum of Care</a:t>
                      </a:r>
                    </a:p>
                  </a:txBody>
                  <a:tcPr/>
                </a:tc>
                <a:extLst>
                  <a:ext uri="{0D108BD9-81ED-4DB2-BD59-A6C34878D82A}">
                    <a16:rowId xmlns:a16="http://schemas.microsoft.com/office/drawing/2014/main" val="2988252744"/>
                  </a:ext>
                </a:extLst>
              </a:tr>
            </a:tbl>
          </a:graphicData>
        </a:graphic>
      </p:graphicFrame>
      <p:sp>
        <p:nvSpPr>
          <p:cNvPr id="5" name="Slide Number Placeholder 4">
            <a:extLst>
              <a:ext uri="{FF2B5EF4-FFF2-40B4-BE49-F238E27FC236}">
                <a16:creationId xmlns:a16="http://schemas.microsoft.com/office/drawing/2014/main" id="{9DD2AD2C-CF2C-9BE6-955F-D59EA4CA47EF}"/>
              </a:ext>
            </a:extLst>
          </p:cNvPr>
          <p:cNvSpPr>
            <a:spLocks noGrp="1"/>
          </p:cNvSpPr>
          <p:nvPr>
            <p:ph type="sldNum" sz="quarter" idx="12"/>
          </p:nvPr>
        </p:nvSpPr>
        <p:spPr/>
        <p:txBody>
          <a:bodyPr/>
          <a:lstStyle/>
          <a:p>
            <a:fld id="{8C469358-91D9-3E46-B415-0202F72FD3E1}" type="slidenum">
              <a:rPr lang="en-US" smtClean="0"/>
              <a:pPr/>
              <a:t>13</a:t>
            </a:fld>
            <a:endParaRPr lang="en-US"/>
          </a:p>
        </p:txBody>
      </p:sp>
    </p:spTree>
    <p:extLst>
      <p:ext uri="{BB962C8B-B14F-4D97-AF65-F5344CB8AC3E}">
        <p14:creationId xmlns:p14="http://schemas.microsoft.com/office/powerpoint/2010/main" val="174455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3"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3"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33" y="-3"/>
            <a:ext cx="5202351" cy="10287000"/>
            <a:chOff x="651279" y="598259"/>
            <a:chExt cx="10889442" cy="5680742"/>
          </a:xfrm>
        </p:grpSpPr>
        <p:sp>
          <p:nvSpPr>
            <p:cNvPr id="16"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6" y="0"/>
            <a:ext cx="18283431" cy="10287003"/>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E2F2203-2F2C-213D-02E5-8636A4987DB2}"/>
              </a:ext>
            </a:extLst>
          </p:cNvPr>
          <p:cNvSpPr>
            <a:spLocks noGrp="1"/>
          </p:cNvSpPr>
          <p:nvPr>
            <p:ph type="title"/>
          </p:nvPr>
        </p:nvSpPr>
        <p:spPr>
          <a:xfrm rot="16200000">
            <a:off x="-2552439" y="2523367"/>
            <a:ext cx="10286997" cy="5240252"/>
          </a:xfrm>
          <a:ln/>
        </p:spPr>
        <p:style>
          <a:lnRef idx="2">
            <a:schemeClr val="accent1">
              <a:shade val="15000"/>
            </a:schemeClr>
          </a:lnRef>
          <a:fillRef idx="1">
            <a:schemeClr val="accent1"/>
          </a:fillRef>
          <a:effectRef idx="0">
            <a:schemeClr val="accent1"/>
          </a:effectRef>
          <a:fontRef idx="minor">
            <a:schemeClr val="lt1"/>
          </a:fontRef>
        </p:style>
        <p:txBody>
          <a:bodyPr anchor="ctr">
            <a:normAutofit/>
          </a:bodyPr>
          <a:lstStyle/>
          <a:p>
            <a:r>
              <a:rPr lang="en-US" sz="7200" dirty="0"/>
              <a:t>          RENEWAL</a:t>
            </a:r>
          </a:p>
        </p:txBody>
      </p:sp>
      <p:sp>
        <p:nvSpPr>
          <p:cNvPr id="5" name="Slide Number Placeholder 4">
            <a:extLst>
              <a:ext uri="{FF2B5EF4-FFF2-40B4-BE49-F238E27FC236}">
                <a16:creationId xmlns:a16="http://schemas.microsoft.com/office/drawing/2014/main" id="{4B373187-97FD-CE22-45F8-31F8E5C603BA}"/>
              </a:ext>
            </a:extLst>
          </p:cNvPr>
          <p:cNvSpPr>
            <a:spLocks noGrp="1"/>
          </p:cNvSpPr>
          <p:nvPr>
            <p:ph type="sldNum" sz="quarter" idx="12"/>
          </p:nvPr>
        </p:nvSpPr>
        <p:spPr>
          <a:xfrm>
            <a:off x="17323308" y="9326880"/>
            <a:ext cx="960120" cy="960120"/>
          </a:xfrm>
        </p:spPr>
        <p:txBody>
          <a:bodyPr>
            <a:normAutofit/>
          </a:bodyPr>
          <a:lstStyle/>
          <a:p>
            <a:pPr algn="ctr">
              <a:spcAft>
                <a:spcPts val="600"/>
              </a:spcAft>
            </a:pPr>
            <a:fld id="{8C469358-91D9-3E46-B415-0202F72FD3E1}" type="slidenum">
              <a:rPr lang="en-US" sz="2400">
                <a:solidFill>
                  <a:schemeClr val="tx2"/>
                </a:solidFill>
              </a:rPr>
              <a:pPr algn="ctr">
                <a:spcAft>
                  <a:spcPts val="600"/>
                </a:spcAft>
              </a:pPr>
              <a:t>14</a:t>
            </a:fld>
            <a:endParaRPr lang="en-US" sz="2400">
              <a:solidFill>
                <a:schemeClr val="tx2"/>
              </a:solidFill>
            </a:endParaRPr>
          </a:p>
        </p:txBody>
      </p:sp>
      <p:graphicFrame>
        <p:nvGraphicFramePr>
          <p:cNvPr id="7" name="Content Placeholder 2">
            <a:extLst>
              <a:ext uri="{FF2B5EF4-FFF2-40B4-BE49-F238E27FC236}">
                <a16:creationId xmlns:a16="http://schemas.microsoft.com/office/drawing/2014/main" id="{7CE1644F-2202-72BA-2921-8340C1D3D770}"/>
              </a:ext>
            </a:extLst>
          </p:cNvPr>
          <p:cNvGraphicFramePr>
            <a:graphicFrameLocks noGrp="1"/>
          </p:cNvGraphicFramePr>
          <p:nvPr>
            <p:ph idx="1"/>
            <p:extLst>
              <p:ext uri="{D42A27DB-BD31-4B8C-83A1-F6EECF244321}">
                <p14:modId xmlns:p14="http://schemas.microsoft.com/office/powerpoint/2010/main" val="3570040405"/>
              </p:ext>
            </p:extLst>
          </p:nvPr>
        </p:nvGraphicFramePr>
        <p:xfrm>
          <a:off x="5691444" y="433137"/>
          <a:ext cx="11339256" cy="9427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06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E513-7441-6DD0-29AE-8E3BE8E13B51}"/>
              </a:ext>
            </a:extLst>
          </p:cNvPr>
          <p:cNvSpPr>
            <a:spLocks noGrp="1"/>
          </p:cNvSpPr>
          <p:nvPr>
            <p:ph type="title"/>
          </p:nvPr>
        </p:nvSpPr>
        <p:spPr/>
        <p:txBody>
          <a:bodyPr/>
          <a:lstStyle/>
          <a:p>
            <a:r>
              <a:rPr lang="en-US" dirty="0"/>
              <a:t>Renewal Projects: Consolidation </a:t>
            </a:r>
          </a:p>
        </p:txBody>
      </p:sp>
      <p:sp>
        <p:nvSpPr>
          <p:cNvPr id="3" name="Content Placeholder 2">
            <a:extLst>
              <a:ext uri="{FF2B5EF4-FFF2-40B4-BE49-F238E27FC236}">
                <a16:creationId xmlns:a16="http://schemas.microsoft.com/office/drawing/2014/main" id="{AFA6BD33-0CFD-69E7-E57C-F0BDC9453950}"/>
              </a:ext>
            </a:extLst>
          </p:cNvPr>
          <p:cNvSpPr>
            <a:spLocks noGrp="1"/>
          </p:cNvSpPr>
          <p:nvPr>
            <p:ph idx="1"/>
          </p:nvPr>
        </p:nvSpPr>
        <p:spPr>
          <a:xfrm>
            <a:off x="1257300" y="2534477"/>
            <a:ext cx="15773400" cy="6723823"/>
          </a:xfrm>
        </p:spPr>
        <p:txBody>
          <a:bodyPr>
            <a:normAutofit/>
          </a:bodyPr>
          <a:lstStyle/>
          <a:p>
            <a:pPr marL="0" indent="0">
              <a:buNone/>
            </a:pPr>
            <a:r>
              <a:rPr lang="en-US" sz="2400" dirty="0"/>
              <a:t>Combine two or more (but no more than ten) eligible renewal projects of the same component type AND:</a:t>
            </a:r>
          </a:p>
          <a:p>
            <a:r>
              <a:rPr lang="en-US" sz="2400" dirty="0"/>
              <a:t>Budget Line Items (BLIs) for the consolidated project must exactly match the sum of the BLIs for each of the individual projects as they appear on the GIW or grant agreement;</a:t>
            </a:r>
          </a:p>
          <a:p>
            <a:r>
              <a:rPr lang="en-US" sz="2400" dirty="0"/>
              <a:t>Current period of performance and budget period end dates must end in 2024;</a:t>
            </a:r>
          </a:p>
          <a:p>
            <a:r>
              <a:rPr lang="en-US" sz="2400" dirty="0"/>
              <a:t>Are in good standing with HUD, meaning none of the projects have: </a:t>
            </a:r>
          </a:p>
          <a:p>
            <a:pPr lvl="1"/>
            <a:r>
              <a:rPr lang="en-US" sz="2000" dirty="0"/>
              <a:t>Outstanding audit or monitoring findings, </a:t>
            </a:r>
          </a:p>
          <a:p>
            <a:pPr lvl="1"/>
            <a:r>
              <a:rPr lang="en-US" sz="2000" dirty="0"/>
              <a:t>Outstanding obligation to HUD that is in arrears,</a:t>
            </a:r>
          </a:p>
          <a:p>
            <a:pPr lvl="1"/>
            <a:r>
              <a:rPr lang="en-US" sz="2000" dirty="0"/>
              <a:t> Unresolved construction delays, </a:t>
            </a:r>
          </a:p>
          <a:p>
            <a:pPr lvl="1"/>
            <a:r>
              <a:rPr lang="en-US" sz="2000" dirty="0"/>
              <a:t>A history of poor financial management/drawdown issues, </a:t>
            </a:r>
          </a:p>
          <a:p>
            <a:pPr lvl="1"/>
            <a:r>
              <a:rPr lang="en-US" sz="2000" dirty="0"/>
              <a:t>History of low occupancy levels, or lack experience in administering the project type, or </a:t>
            </a:r>
          </a:p>
          <a:p>
            <a:pPr lvl="1"/>
            <a:r>
              <a:rPr lang="en-US" sz="2000" dirty="0"/>
              <a:t>Oher capacity issues.</a:t>
            </a:r>
            <a:endParaRPr lang="en-US" sz="4000" dirty="0"/>
          </a:p>
          <a:p>
            <a:pPr marL="685800" lvl="1" indent="0">
              <a:buNone/>
            </a:pPr>
            <a:endParaRPr lang="en-US" sz="2000" dirty="0"/>
          </a:p>
          <a:p>
            <a:pPr marL="685800" lvl="1" indent="0">
              <a:buNone/>
            </a:pPr>
            <a:r>
              <a:rPr lang="en-US" sz="2000" dirty="0"/>
              <a:t>The start date for the consolidated grant will be the day after the expiration date of the project with the earliest expiration date.</a:t>
            </a:r>
            <a:endParaRPr lang="en-US" sz="4000" dirty="0"/>
          </a:p>
        </p:txBody>
      </p:sp>
      <p:sp>
        <p:nvSpPr>
          <p:cNvPr id="5" name="Slide Number Placeholder 4">
            <a:extLst>
              <a:ext uri="{FF2B5EF4-FFF2-40B4-BE49-F238E27FC236}">
                <a16:creationId xmlns:a16="http://schemas.microsoft.com/office/drawing/2014/main" id="{05EDB718-29D8-38F6-12E6-EB9621975788}"/>
              </a:ext>
            </a:extLst>
          </p:cNvPr>
          <p:cNvSpPr>
            <a:spLocks noGrp="1"/>
          </p:cNvSpPr>
          <p:nvPr>
            <p:ph type="sldNum" sz="quarter" idx="12"/>
          </p:nvPr>
        </p:nvSpPr>
        <p:spPr/>
        <p:txBody>
          <a:bodyPr/>
          <a:lstStyle/>
          <a:p>
            <a:fld id="{8C469358-91D9-3E46-B415-0202F72FD3E1}" type="slidenum">
              <a:rPr lang="en-US" smtClean="0"/>
              <a:pPr/>
              <a:t>15</a:t>
            </a:fld>
            <a:endParaRPr lang="en-US"/>
          </a:p>
        </p:txBody>
      </p:sp>
      <p:pic>
        <p:nvPicPr>
          <p:cNvPr id="6" name="Graphic 5" descr="Open book outline">
            <a:extLst>
              <a:ext uri="{FF2B5EF4-FFF2-40B4-BE49-F238E27FC236}">
                <a16:creationId xmlns:a16="http://schemas.microsoft.com/office/drawing/2014/main" id="{772A1749-EEF7-76A1-737D-F8DF1B2E94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30583" y="5017867"/>
            <a:ext cx="914400" cy="914400"/>
          </a:xfrm>
          <a:prstGeom prst="rect">
            <a:avLst/>
          </a:prstGeom>
        </p:spPr>
      </p:pic>
      <p:sp>
        <p:nvSpPr>
          <p:cNvPr id="7" name="TextBox 6">
            <a:extLst>
              <a:ext uri="{FF2B5EF4-FFF2-40B4-BE49-F238E27FC236}">
                <a16:creationId xmlns:a16="http://schemas.microsoft.com/office/drawing/2014/main" id="{9CABD1FB-EF3E-01F8-70A1-3607FD58CD50}"/>
              </a:ext>
            </a:extLst>
          </p:cNvPr>
          <p:cNvSpPr txBox="1"/>
          <p:nvPr/>
        </p:nvSpPr>
        <p:spPr>
          <a:xfrm>
            <a:off x="14547210" y="6110891"/>
            <a:ext cx="2514600" cy="646331"/>
          </a:xfrm>
          <a:prstGeom prst="rect">
            <a:avLst/>
          </a:prstGeom>
          <a:noFill/>
        </p:spPr>
        <p:txBody>
          <a:bodyPr wrap="square" rtlCol="0">
            <a:spAutoFit/>
          </a:bodyPr>
          <a:lstStyle/>
          <a:p>
            <a:r>
              <a:rPr lang="en-US" dirty="0"/>
              <a:t>See Page 50-51 of NOFO</a:t>
            </a:r>
          </a:p>
        </p:txBody>
      </p:sp>
    </p:spTree>
    <p:extLst>
      <p:ext uri="{BB962C8B-B14F-4D97-AF65-F5344CB8AC3E}">
        <p14:creationId xmlns:p14="http://schemas.microsoft.com/office/powerpoint/2010/main" val="296470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778BD82-3177-2593-A881-8471C7C06FF1}"/>
              </a:ext>
            </a:extLst>
          </p:cNvPr>
          <p:cNvGraphicFramePr>
            <a:graphicFrameLocks noGrp="1"/>
          </p:cNvGraphicFramePr>
          <p:nvPr/>
        </p:nvGraphicFramePr>
        <p:xfrm>
          <a:off x="674559" y="607103"/>
          <a:ext cx="13558604" cy="8411333"/>
        </p:xfrm>
        <a:graphic>
          <a:graphicData uri="http://schemas.openxmlformats.org/drawingml/2006/table">
            <a:tbl>
              <a:tblPr/>
              <a:tblGrid>
                <a:gridCol w="4250592">
                  <a:extLst>
                    <a:ext uri="{9D8B030D-6E8A-4147-A177-3AD203B41FA5}">
                      <a16:colId xmlns:a16="http://schemas.microsoft.com/office/drawing/2014/main" val="663030591"/>
                    </a:ext>
                  </a:extLst>
                </a:gridCol>
                <a:gridCol w="5195168">
                  <a:extLst>
                    <a:ext uri="{9D8B030D-6E8A-4147-A177-3AD203B41FA5}">
                      <a16:colId xmlns:a16="http://schemas.microsoft.com/office/drawing/2014/main" val="1281086320"/>
                    </a:ext>
                  </a:extLst>
                </a:gridCol>
                <a:gridCol w="1712045">
                  <a:extLst>
                    <a:ext uri="{9D8B030D-6E8A-4147-A177-3AD203B41FA5}">
                      <a16:colId xmlns:a16="http://schemas.microsoft.com/office/drawing/2014/main" val="4197133748"/>
                    </a:ext>
                  </a:extLst>
                </a:gridCol>
                <a:gridCol w="1102007">
                  <a:extLst>
                    <a:ext uri="{9D8B030D-6E8A-4147-A177-3AD203B41FA5}">
                      <a16:colId xmlns:a16="http://schemas.microsoft.com/office/drawing/2014/main" val="615922403"/>
                    </a:ext>
                  </a:extLst>
                </a:gridCol>
                <a:gridCol w="1298792">
                  <a:extLst>
                    <a:ext uri="{9D8B030D-6E8A-4147-A177-3AD203B41FA5}">
                      <a16:colId xmlns:a16="http://schemas.microsoft.com/office/drawing/2014/main" val="1654825942"/>
                    </a:ext>
                  </a:extLst>
                </a:gridCol>
              </a:tblGrid>
              <a:tr h="314376">
                <a:tc>
                  <a:txBody>
                    <a:bodyPr/>
                    <a:lstStyle/>
                    <a:p>
                      <a:pPr algn="ctr" fontAlgn="ctr"/>
                      <a:r>
                        <a:rPr lang="en-US" sz="1800" b="1" i="0" u="none" strike="noStrike">
                          <a:solidFill>
                            <a:srgbClr val="000000"/>
                          </a:solidFill>
                          <a:effectLst/>
                          <a:latin typeface="Calibri" panose="020F0502020204030204" pitchFamily="34" charset="0"/>
                        </a:rPr>
                        <a:t>CoC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ctr"/>
                      <a:r>
                        <a:rPr lang="en-US" sz="1800" b="0" i="0" u="none" strike="noStrike">
                          <a:solidFill>
                            <a:srgbClr val="000000"/>
                          </a:solidFill>
                          <a:effectLst/>
                          <a:latin typeface="Calibri" panose="020F0502020204030204" pitchFamily="34" charset="0"/>
                        </a:rPr>
                        <a:t>OK-501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03197560"/>
                  </a:ext>
                </a:extLst>
              </a:tr>
              <a:tr h="314376">
                <a:tc>
                  <a:txBody>
                    <a:bodyPr/>
                    <a:lstStyle/>
                    <a:p>
                      <a:pPr algn="ctr" fontAlgn="ctr"/>
                      <a:r>
                        <a:rPr lang="en-US" sz="1800" b="1" i="0" u="none" strike="noStrike">
                          <a:solidFill>
                            <a:srgbClr val="000000"/>
                          </a:solidFill>
                          <a:effectLst/>
                          <a:latin typeface="Calibri" panose="020F0502020204030204" pitchFamily="34" charset="0"/>
                        </a:rPr>
                        <a:t>CoC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ctr"/>
                      <a:r>
                        <a:rPr lang="en-US" sz="1800" b="0" i="0" u="none" strike="noStrike" dirty="0">
                          <a:solidFill>
                            <a:srgbClr val="000000"/>
                          </a:solidFill>
                          <a:effectLst/>
                          <a:latin typeface="Calibri" panose="020F0502020204030204" pitchFamily="34" charset="0"/>
                        </a:rPr>
                        <a:t>Tulsa City &amp; County CoC</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35864444"/>
                  </a:ext>
                </a:extLst>
              </a:tr>
              <a:tr h="314376">
                <a:tc>
                  <a:txBody>
                    <a:bodyPr/>
                    <a:lstStyle/>
                    <a:p>
                      <a:pPr algn="ctr" fontAlgn="ctr"/>
                      <a:r>
                        <a:rPr lang="en-US" sz="1800" b="1" i="0" u="none" strike="noStrike">
                          <a:solidFill>
                            <a:srgbClr val="000000"/>
                          </a:solidFill>
                          <a:effectLst/>
                          <a:latin typeface="Calibri" panose="020F0502020204030204" pitchFamily="34" charset="0"/>
                        </a:rPr>
                        <a:t>CA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ctr"/>
                      <a:r>
                        <a:rPr lang="en-US" sz="1800" b="0" i="0" u="none" strike="noStrike">
                          <a:solidFill>
                            <a:srgbClr val="000000"/>
                          </a:solidFill>
                          <a:effectLst/>
                          <a:latin typeface="Calibri" panose="020F0502020204030204" pitchFamily="34" charset="0"/>
                        </a:rPr>
                        <a:t>Center for Housing Solutions, Inc.</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37840368"/>
                  </a:ext>
                </a:extLst>
              </a:tr>
              <a:tr h="314376">
                <a:tc>
                  <a:txBody>
                    <a:bodyPr/>
                    <a:lstStyle/>
                    <a:p>
                      <a:pPr algn="ctr" fontAlgn="ctr"/>
                      <a:r>
                        <a:rPr lang="en-US" sz="1800" b="1" i="0" u="none" strike="noStrike">
                          <a:solidFill>
                            <a:srgbClr val="000000"/>
                          </a:solidFill>
                          <a:effectLst/>
                          <a:latin typeface="Calibri" panose="020F0502020204030204" pitchFamily="34" charset="0"/>
                        </a:rPr>
                        <a:t>CoC's ARD </a:t>
                      </a:r>
                      <a:r>
                        <a:rPr lang="en-US" sz="1800" b="1" i="0" u="none" strike="noStrike">
                          <a:solidFill>
                            <a:srgbClr val="FF0000"/>
                          </a:solidFill>
                          <a:effectLst/>
                          <a:latin typeface="Calibri" panose="020F0502020204030204" pitchFamily="34" charset="0"/>
                        </a:rPr>
                        <a:t>(Estimated)</a:t>
                      </a:r>
                      <a:r>
                        <a:rPr lang="en-US" sz="18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l" fontAlgn="ctr"/>
                      <a:r>
                        <a:rPr lang="en-US" sz="1800" b="1" i="0" u="none" strike="noStrike">
                          <a:solidFill>
                            <a:srgbClr val="000000"/>
                          </a:solidFill>
                          <a:effectLst/>
                          <a:latin typeface="Calibri" panose="020F0502020204030204" pitchFamily="34" charset="0"/>
                        </a:rPr>
                        <a:t>$4,359,951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8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13584299"/>
                  </a:ext>
                </a:extLst>
              </a:tr>
              <a:tr h="314376">
                <a:tc>
                  <a:txBody>
                    <a:bodyPr/>
                    <a:lstStyle/>
                    <a:p>
                      <a:pPr algn="ctr" fontAlgn="ctr"/>
                      <a:r>
                        <a:rPr lang="en-US" sz="18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869305"/>
                  </a:ext>
                </a:extLst>
              </a:tr>
              <a:tr h="314376">
                <a:tc>
                  <a:txBody>
                    <a:bodyPr/>
                    <a:lstStyle/>
                    <a:p>
                      <a:pPr algn="l" fontAlgn="ctr"/>
                      <a:r>
                        <a:rPr lang="en-US" sz="1800" b="1" i="0" u="none" strike="noStrike">
                          <a:solidFill>
                            <a:srgbClr val="000000"/>
                          </a:solidFill>
                          <a:effectLst/>
                          <a:latin typeface="Calibri" panose="020F0502020204030204" pitchFamily="34" charset="0"/>
                        </a:rPr>
                        <a:t>Applicant and Project Information</a:t>
                      </a:r>
                    </a:p>
                  </a:txBody>
                  <a:tcPr marL="347132"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8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800" b="1"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8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8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7705948"/>
                  </a:ext>
                </a:extLst>
              </a:tr>
              <a:tr h="869444">
                <a:tc>
                  <a:txBody>
                    <a:bodyPr/>
                    <a:lstStyle/>
                    <a:p>
                      <a:pPr algn="ctr" fontAlgn="ctr"/>
                      <a:r>
                        <a:rPr lang="en-US" sz="1800" b="1" i="0" u="none" strike="noStrike">
                          <a:solidFill>
                            <a:srgbClr val="000000"/>
                          </a:solidFill>
                          <a:effectLst/>
                          <a:latin typeface="Calibri" panose="020F0502020204030204" pitchFamily="34" charset="0"/>
                        </a:rPr>
                        <a:t>Applicant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800" b="1" i="0" u="none" strike="noStrike">
                          <a:solidFill>
                            <a:srgbClr val="000000"/>
                          </a:solidFill>
                          <a:effectLst/>
                          <a:latin typeface="Calibri" panose="020F0502020204030204" pitchFamily="34" charset="0"/>
                        </a:rPr>
                        <a:t>Project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800" b="1" i="0" u="none" strike="noStrike">
                          <a:solidFill>
                            <a:srgbClr val="000000"/>
                          </a:solidFill>
                          <a:effectLst/>
                          <a:latin typeface="Calibri" panose="020F0502020204030204" pitchFamily="34" charset="0"/>
                        </a:rPr>
                        <a:t>Project Component</a:t>
                      </a: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800" b="1" i="0" u="none" strike="noStrike">
                          <a:solidFill>
                            <a:srgbClr val="000000"/>
                          </a:solidFill>
                          <a:effectLst/>
                          <a:latin typeface="Calibri" panose="020F0502020204030204" pitchFamily="34" charset="0"/>
                        </a:rPr>
                        <a:t>Total Units/Beds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800" b="1" i="0" u="none" strike="noStrike">
                          <a:solidFill>
                            <a:srgbClr val="000000"/>
                          </a:solidFill>
                          <a:effectLst/>
                          <a:latin typeface="Calibri" panose="020F0502020204030204" pitchFamily="34" charset="0"/>
                        </a:rPr>
                        <a:t>Total ARA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91801921"/>
                  </a:ext>
                </a:extLst>
              </a:tr>
              <a:tr h="326343">
                <a:tc>
                  <a:txBody>
                    <a:bodyPr/>
                    <a:lstStyle/>
                    <a:p>
                      <a:pPr algn="l" fontAlgn="ctr"/>
                      <a:r>
                        <a:rPr lang="en-US" sz="1800" b="0" i="0" u="none" strike="noStrike">
                          <a:solidFill>
                            <a:srgbClr val="000000"/>
                          </a:solidFill>
                          <a:effectLst/>
                          <a:latin typeface="Calibri" panose="020F0502020204030204" pitchFamily="34" charset="0"/>
                        </a:rPr>
                        <a:t>The Center for Housing Solutions,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Homeless Management Information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HMIS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$319,328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35260845"/>
                  </a:ext>
                </a:extLst>
              </a:tr>
              <a:tr h="326343">
                <a:tc>
                  <a:txBody>
                    <a:bodyPr/>
                    <a:lstStyle/>
                    <a:p>
                      <a:pPr algn="l" fontAlgn="ctr"/>
                      <a:r>
                        <a:rPr lang="en-US" sz="1800" b="0" i="0" u="none" strike="noStrike">
                          <a:solidFill>
                            <a:srgbClr val="000000"/>
                          </a:solidFill>
                          <a:effectLst/>
                          <a:latin typeface="Calibri" panose="020F0502020204030204" pitchFamily="34" charset="0"/>
                        </a:rPr>
                        <a:t>Mental Health Association in Tulsa,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Walker Hall TLC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$88,456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46947413"/>
                  </a:ext>
                </a:extLst>
              </a:tr>
              <a:tr h="326343">
                <a:tc>
                  <a:txBody>
                    <a:bodyPr/>
                    <a:lstStyle/>
                    <a:p>
                      <a:pPr algn="l" fontAlgn="ctr"/>
                      <a:r>
                        <a:rPr lang="en-US" sz="1800" b="0" i="0" u="none" strike="noStrike">
                          <a:solidFill>
                            <a:srgbClr val="000000"/>
                          </a:solidFill>
                          <a:effectLst/>
                          <a:latin typeface="Calibri" panose="020F0502020204030204" pitchFamily="34" charset="0"/>
                        </a:rPr>
                        <a:t>Mental Health Association in Tulsa,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LTS Apartments Tulsa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$1,069,390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35894147"/>
                  </a:ext>
                </a:extLst>
              </a:tr>
              <a:tr h="326343">
                <a:tc>
                  <a:txBody>
                    <a:bodyPr/>
                    <a:lstStyle/>
                    <a:p>
                      <a:pPr algn="l" fontAlgn="ctr"/>
                      <a:r>
                        <a:rPr lang="en-US" sz="1800" b="0" i="0" u="none" strike="noStrike">
                          <a:solidFill>
                            <a:srgbClr val="000000"/>
                          </a:solidFill>
                          <a:effectLst/>
                          <a:latin typeface="Calibri" panose="020F0502020204030204" pitchFamily="34" charset="0"/>
                        </a:rPr>
                        <a:t>Tulsa Day Center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Permanent Supportive Housing (Scattered Sites)2022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$137,853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35499393"/>
                  </a:ext>
                </a:extLst>
              </a:tr>
              <a:tr h="326343">
                <a:tc>
                  <a:txBody>
                    <a:bodyPr/>
                    <a:lstStyle/>
                    <a:p>
                      <a:pPr algn="l" fontAlgn="ctr"/>
                      <a:r>
                        <a:rPr lang="en-US" sz="1800" b="0" i="0" u="none" strike="noStrike">
                          <a:solidFill>
                            <a:srgbClr val="000000"/>
                          </a:solidFill>
                          <a:effectLst/>
                          <a:latin typeface="Calibri" panose="020F0502020204030204" pitchFamily="34" charset="0"/>
                        </a:rPr>
                        <a:t>Volunteers of America of Oklahoma,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5600PSH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$582,996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01478702"/>
                  </a:ext>
                </a:extLst>
              </a:tr>
              <a:tr h="326343">
                <a:tc>
                  <a:txBody>
                    <a:bodyPr/>
                    <a:lstStyle/>
                    <a:p>
                      <a:pPr algn="l" fontAlgn="ctr"/>
                      <a:r>
                        <a:rPr lang="en-US" sz="1800" b="0" i="0" u="none" strike="noStrike">
                          <a:solidFill>
                            <a:srgbClr val="000000"/>
                          </a:solidFill>
                          <a:effectLst/>
                          <a:latin typeface="Calibri" panose="020F0502020204030204" pitchFamily="34" charset="0"/>
                        </a:rPr>
                        <a:t>Tulsa Day Center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Hudson Villas (PSH at HV)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$127,080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98094756"/>
                  </a:ext>
                </a:extLst>
              </a:tr>
              <a:tr h="326343">
                <a:tc>
                  <a:txBody>
                    <a:bodyPr/>
                    <a:lstStyle/>
                    <a:p>
                      <a:pPr algn="l" fontAlgn="ctr"/>
                      <a:r>
                        <a:rPr lang="en-US" sz="1800" b="0" i="0" u="none" strike="noStrike">
                          <a:solidFill>
                            <a:srgbClr val="000000"/>
                          </a:solidFill>
                          <a:effectLst/>
                          <a:latin typeface="Calibri" panose="020F0502020204030204" pitchFamily="34" charset="0"/>
                        </a:rPr>
                        <a:t>Youth Services of Tulsa,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RRH for Youth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$121,028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17424083"/>
                  </a:ext>
                </a:extLst>
              </a:tr>
              <a:tr h="326343">
                <a:tc>
                  <a:txBody>
                    <a:bodyPr/>
                    <a:lstStyle/>
                    <a:p>
                      <a:pPr algn="l" fontAlgn="ctr"/>
                      <a:r>
                        <a:rPr lang="en-US" sz="1800" b="0" i="0" u="none" strike="noStrike">
                          <a:solidFill>
                            <a:srgbClr val="000000"/>
                          </a:solidFill>
                          <a:effectLst/>
                          <a:latin typeface="Calibri" panose="020F0502020204030204" pitchFamily="34" charset="0"/>
                        </a:rPr>
                        <a:t>Mental Health Association in Tulsa,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LTS Apartments 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$138,021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89838496"/>
                  </a:ext>
                </a:extLst>
              </a:tr>
              <a:tr h="326343">
                <a:tc>
                  <a:txBody>
                    <a:bodyPr/>
                    <a:lstStyle/>
                    <a:p>
                      <a:pPr algn="l" fontAlgn="ctr"/>
                      <a:r>
                        <a:rPr lang="en-US" sz="1800" b="0" i="0" u="none" strike="noStrike">
                          <a:solidFill>
                            <a:srgbClr val="000000"/>
                          </a:solidFill>
                          <a:effectLst/>
                          <a:latin typeface="Calibri" panose="020F0502020204030204" pitchFamily="34" charset="0"/>
                        </a:rPr>
                        <a:t>The Center for Housing Solutions,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CoC Coordinated Entry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SSO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$64,368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48394053"/>
                  </a:ext>
                </a:extLst>
              </a:tr>
              <a:tr h="326343">
                <a:tc>
                  <a:txBody>
                    <a:bodyPr/>
                    <a:lstStyle/>
                    <a:p>
                      <a:pPr algn="l" fontAlgn="ctr"/>
                      <a:r>
                        <a:rPr lang="en-US" sz="1800" b="0" i="0" u="none" strike="noStrike">
                          <a:solidFill>
                            <a:srgbClr val="000000"/>
                          </a:solidFill>
                          <a:effectLst/>
                          <a:latin typeface="Calibri" panose="020F0502020204030204" pitchFamily="34" charset="0"/>
                        </a:rPr>
                        <a:t>Tulsa Day Center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Rapid Rehousing (TDC)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$238,379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6265207"/>
                  </a:ext>
                </a:extLst>
              </a:tr>
              <a:tr h="326343">
                <a:tc>
                  <a:txBody>
                    <a:bodyPr/>
                    <a:lstStyle/>
                    <a:p>
                      <a:pPr algn="l" fontAlgn="ctr"/>
                      <a:r>
                        <a:rPr lang="en-US" sz="1800" b="0" i="0" u="none" strike="noStrike">
                          <a:solidFill>
                            <a:srgbClr val="000000"/>
                          </a:solidFill>
                          <a:effectLst/>
                          <a:latin typeface="Calibri" panose="020F0502020204030204" pitchFamily="34" charset="0"/>
                        </a:rPr>
                        <a:t>Mental Health Association in Tulsa,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12th Street PSH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$244,251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37643721"/>
                  </a:ext>
                </a:extLst>
              </a:tr>
              <a:tr h="579630">
                <a:tc>
                  <a:txBody>
                    <a:bodyPr/>
                    <a:lstStyle/>
                    <a:p>
                      <a:pPr algn="l" fontAlgn="ctr"/>
                      <a:r>
                        <a:rPr lang="fr-FR" sz="1800" b="0" i="0" u="none" strike="noStrike">
                          <a:solidFill>
                            <a:srgbClr val="000000"/>
                          </a:solidFill>
                          <a:effectLst/>
                          <a:latin typeface="Calibri" panose="020F0502020204030204" pitchFamily="34" charset="0"/>
                        </a:rPr>
                        <a:t>Domestic Violence Intervention Services,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DVIS RRH for Survivors of Domestic and Sexual Violence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$297,444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75633736"/>
                  </a:ext>
                </a:extLst>
              </a:tr>
              <a:tr h="580257">
                <a:tc>
                  <a:txBody>
                    <a:bodyPr/>
                    <a:lstStyle/>
                    <a:p>
                      <a:pPr algn="l" fontAlgn="ctr"/>
                      <a:r>
                        <a:rPr lang="fr-FR" sz="1800" b="0" i="0" u="none" strike="noStrike">
                          <a:solidFill>
                            <a:srgbClr val="000000"/>
                          </a:solidFill>
                          <a:effectLst/>
                          <a:latin typeface="Calibri" panose="020F0502020204030204" pitchFamily="34" charset="0"/>
                        </a:rPr>
                        <a:t>Domestic Violence Intervention Services,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RRH Collaboration Program for Survivors of Domestic and Sexual Violence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$538,975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82251333"/>
                  </a:ext>
                </a:extLst>
              </a:tr>
              <a:tr h="579630">
                <a:tc>
                  <a:txBody>
                    <a:bodyPr/>
                    <a:lstStyle/>
                    <a:p>
                      <a:pPr algn="l" fontAlgn="ctr"/>
                      <a:r>
                        <a:rPr lang="fr-FR" sz="1800" b="0" i="0" u="none" strike="noStrike">
                          <a:solidFill>
                            <a:srgbClr val="000000"/>
                          </a:solidFill>
                          <a:effectLst/>
                          <a:latin typeface="Calibri" panose="020F0502020204030204" pitchFamily="34" charset="0"/>
                        </a:rPr>
                        <a:t>Domestic Violence Intervention Services,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FY23 DVIS RRH DV Bonus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Joint TH &amp; PH-RRH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$392,382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05265903"/>
                  </a:ext>
                </a:extLst>
              </a:tr>
              <a:tr h="326343">
                <a:tc>
                  <a:txBody>
                    <a:bodyPr/>
                    <a:lstStyle/>
                    <a:p>
                      <a:pPr algn="l"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408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37734532"/>
                  </a:ext>
                </a:extLst>
              </a:tr>
            </a:tbl>
          </a:graphicData>
        </a:graphic>
      </p:graphicFrame>
      <p:sp>
        <p:nvSpPr>
          <p:cNvPr id="8" name="Right Brace 7">
            <a:extLst>
              <a:ext uri="{FF2B5EF4-FFF2-40B4-BE49-F238E27FC236}">
                <a16:creationId xmlns:a16="http://schemas.microsoft.com/office/drawing/2014/main" id="{C011E297-30AC-3010-5CE8-35E0F50D74EE}"/>
              </a:ext>
            </a:extLst>
          </p:cNvPr>
          <p:cNvSpPr/>
          <p:nvPr/>
        </p:nvSpPr>
        <p:spPr>
          <a:xfrm>
            <a:off x="14233163" y="3372787"/>
            <a:ext cx="1416570" cy="5645648"/>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endParaRPr lang="en-US" sz="4050"/>
          </a:p>
        </p:txBody>
      </p:sp>
      <p:sp>
        <p:nvSpPr>
          <p:cNvPr id="9" name="TextBox 8">
            <a:extLst>
              <a:ext uri="{FF2B5EF4-FFF2-40B4-BE49-F238E27FC236}">
                <a16:creationId xmlns:a16="http://schemas.microsoft.com/office/drawing/2014/main" id="{0A611DAB-F962-7565-9999-947AAF7A8415}"/>
              </a:ext>
            </a:extLst>
          </p:cNvPr>
          <p:cNvSpPr txBox="1"/>
          <p:nvPr/>
        </p:nvSpPr>
        <p:spPr>
          <a:xfrm>
            <a:off x="15849600" y="3543300"/>
            <a:ext cx="1956215" cy="5701561"/>
          </a:xfrm>
          <a:prstGeom prst="rect">
            <a:avLst/>
          </a:prstGeom>
          <a:noFill/>
        </p:spPr>
        <p:txBody>
          <a:bodyPr wrap="square"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4050" dirty="0"/>
              <a:t>1 TH</a:t>
            </a:r>
          </a:p>
          <a:p>
            <a:r>
              <a:rPr lang="en-US" sz="4050" dirty="0"/>
              <a:t>1 TH-RRH</a:t>
            </a:r>
          </a:p>
          <a:p>
            <a:r>
              <a:rPr lang="en-US" sz="4050" dirty="0"/>
              <a:t>4 RRH</a:t>
            </a:r>
          </a:p>
          <a:p>
            <a:r>
              <a:rPr lang="en-US" sz="4050" dirty="0"/>
              <a:t>6 PSH</a:t>
            </a:r>
          </a:p>
          <a:p>
            <a:r>
              <a:rPr lang="en-US" sz="4050" dirty="0"/>
              <a:t>1 SSO-CE</a:t>
            </a:r>
          </a:p>
          <a:p>
            <a:r>
              <a:rPr lang="en-US" sz="4050" dirty="0"/>
              <a:t>1 HMIS</a:t>
            </a:r>
          </a:p>
          <a:p>
            <a:endParaRPr lang="en-US" sz="4050" dirty="0"/>
          </a:p>
        </p:txBody>
      </p:sp>
    </p:spTree>
    <p:extLst>
      <p:ext uri="{BB962C8B-B14F-4D97-AF65-F5344CB8AC3E}">
        <p14:creationId xmlns:p14="http://schemas.microsoft.com/office/powerpoint/2010/main" val="20671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EF03-E94E-4BC8-5150-6555589BA50E}"/>
              </a:ext>
            </a:extLst>
          </p:cNvPr>
          <p:cNvSpPr>
            <a:spLocks noGrp="1"/>
          </p:cNvSpPr>
          <p:nvPr>
            <p:ph type="title"/>
          </p:nvPr>
        </p:nvSpPr>
        <p:spPr/>
        <p:txBody>
          <a:bodyPr/>
          <a:lstStyle/>
          <a:p>
            <a:r>
              <a:rPr lang="en-US" dirty="0"/>
              <a:t>Ready to Apply!?!</a:t>
            </a:r>
          </a:p>
        </p:txBody>
      </p:sp>
      <p:sp>
        <p:nvSpPr>
          <p:cNvPr id="3" name="Content Placeholder 2">
            <a:extLst>
              <a:ext uri="{FF2B5EF4-FFF2-40B4-BE49-F238E27FC236}">
                <a16:creationId xmlns:a16="http://schemas.microsoft.com/office/drawing/2014/main" id="{7FA9EFDE-C9B3-8F2A-00E3-8B5C7E0C9B58}"/>
              </a:ext>
            </a:extLst>
          </p:cNvPr>
          <p:cNvSpPr>
            <a:spLocks noGrp="1"/>
          </p:cNvSpPr>
          <p:nvPr>
            <p:ph idx="1"/>
          </p:nvPr>
        </p:nvSpPr>
        <p:spPr/>
        <p:txBody>
          <a:bodyPr/>
          <a:lstStyle/>
          <a:p>
            <a:pPr marL="0" indent="0">
              <a:buNone/>
            </a:pPr>
            <a:r>
              <a:rPr lang="en-US" dirty="0">
                <a:hlinkClick r:id="rId2"/>
              </a:rPr>
              <a:t>NOFO | Housing Solutions Tulsa</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0A230E6F-6010-AC6A-EFD8-CA46548A5144}"/>
              </a:ext>
            </a:extLst>
          </p:cNvPr>
          <p:cNvSpPr>
            <a:spLocks noGrp="1"/>
          </p:cNvSpPr>
          <p:nvPr>
            <p:ph type="sldNum" sz="quarter" idx="12"/>
          </p:nvPr>
        </p:nvSpPr>
        <p:spPr/>
        <p:txBody>
          <a:bodyPr/>
          <a:lstStyle/>
          <a:p>
            <a:fld id="{8C469358-91D9-3E46-B415-0202F72FD3E1}" type="slidenum">
              <a:rPr lang="en-US" smtClean="0"/>
              <a:pPr/>
              <a:t>17</a:t>
            </a:fld>
            <a:endParaRPr lang="en-US"/>
          </a:p>
        </p:txBody>
      </p:sp>
      <p:pic>
        <p:nvPicPr>
          <p:cNvPr id="7" name="Picture 6">
            <a:extLst>
              <a:ext uri="{FF2B5EF4-FFF2-40B4-BE49-F238E27FC236}">
                <a16:creationId xmlns:a16="http://schemas.microsoft.com/office/drawing/2014/main" id="{F0496E7E-2903-9504-D4BB-D44906D2190D}"/>
              </a:ext>
            </a:extLst>
          </p:cNvPr>
          <p:cNvPicPr>
            <a:picLocks noChangeAspect="1"/>
          </p:cNvPicPr>
          <p:nvPr/>
        </p:nvPicPr>
        <p:blipFill>
          <a:blip r:embed="rId3"/>
          <a:stretch>
            <a:fillRect/>
          </a:stretch>
        </p:blipFill>
        <p:spPr>
          <a:xfrm>
            <a:off x="1524000" y="3815473"/>
            <a:ext cx="11736438" cy="4944165"/>
          </a:xfrm>
          <a:prstGeom prst="rect">
            <a:avLst/>
          </a:prstGeom>
        </p:spPr>
      </p:pic>
      <p:sp>
        <p:nvSpPr>
          <p:cNvPr id="8" name="Arrow: Down 7">
            <a:extLst>
              <a:ext uri="{FF2B5EF4-FFF2-40B4-BE49-F238E27FC236}">
                <a16:creationId xmlns:a16="http://schemas.microsoft.com/office/drawing/2014/main" id="{60ED126F-53E0-8240-6A57-B054406A438B}"/>
              </a:ext>
            </a:extLst>
          </p:cNvPr>
          <p:cNvSpPr/>
          <p:nvPr/>
        </p:nvSpPr>
        <p:spPr>
          <a:xfrm>
            <a:off x="8898254" y="3191303"/>
            <a:ext cx="491492" cy="88742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0372411-73DA-0CFD-9003-14923FCE2BB5}"/>
              </a:ext>
            </a:extLst>
          </p:cNvPr>
          <p:cNvSpPr/>
          <p:nvPr/>
        </p:nvSpPr>
        <p:spPr>
          <a:xfrm rot="11959512">
            <a:off x="7280707" y="5504409"/>
            <a:ext cx="491492" cy="88742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5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273E-1FE8-EC98-C6C4-5EC0FC4F058F}"/>
              </a:ext>
            </a:extLst>
          </p:cNvPr>
          <p:cNvSpPr>
            <a:spLocks noGrp="1"/>
          </p:cNvSpPr>
          <p:nvPr>
            <p:ph type="title"/>
          </p:nvPr>
        </p:nvSpPr>
        <p:spPr>
          <a:xfrm>
            <a:off x="1645920" y="495301"/>
            <a:ext cx="15087600" cy="1758858"/>
          </a:xfrm>
          <a:solidFill>
            <a:schemeClr val="bg2"/>
          </a:solidFill>
          <a:ln>
            <a:solidFill>
              <a:schemeClr val="accent1"/>
            </a:solidFill>
          </a:ln>
        </p:spPr>
        <p:txBody>
          <a:bodyPr>
            <a:normAutofit fontScale="90000"/>
          </a:bodyPr>
          <a:lstStyle/>
          <a:p>
            <a:pPr algn="ctr"/>
            <a:br>
              <a:rPr lang="en-US" b="1" dirty="0"/>
            </a:br>
            <a:br>
              <a:rPr lang="en-US" b="1" dirty="0"/>
            </a:br>
            <a:r>
              <a:rPr lang="en-US" b="1" dirty="0"/>
              <a:t>AWH4T CoC NOFO Standard of Operations</a:t>
            </a:r>
            <a:br>
              <a:rPr lang="en-US" b="1" dirty="0"/>
            </a:br>
            <a:r>
              <a:rPr lang="en-US" b="1" dirty="0"/>
              <a:t> </a:t>
            </a:r>
          </a:p>
        </p:txBody>
      </p:sp>
      <p:sp>
        <p:nvSpPr>
          <p:cNvPr id="7" name="Content Placeholder 6">
            <a:extLst>
              <a:ext uri="{FF2B5EF4-FFF2-40B4-BE49-F238E27FC236}">
                <a16:creationId xmlns:a16="http://schemas.microsoft.com/office/drawing/2014/main" id="{BDAD4DFE-3664-0144-1B32-81FC5671BDF0}"/>
              </a:ext>
            </a:extLst>
          </p:cNvPr>
          <p:cNvSpPr>
            <a:spLocks noGrp="1"/>
          </p:cNvSpPr>
          <p:nvPr>
            <p:ph sz="half" idx="1"/>
          </p:nvPr>
        </p:nvSpPr>
        <p:spPr>
          <a:xfrm>
            <a:off x="1170646" y="3384550"/>
            <a:ext cx="8570547" cy="1079499"/>
          </a:xfrm>
        </p:spPr>
        <p:txBody>
          <a:bodyPr>
            <a:normAutofit/>
          </a:bodyPr>
          <a:lstStyle/>
          <a:p>
            <a:pPr marL="0" indent="0" algn="ctr">
              <a:buNone/>
            </a:pPr>
            <a:r>
              <a:rPr lang="en-US" sz="2800" b="1" dirty="0"/>
              <a:t>Policy &amp; Procedures for Operating the Local Competition. </a:t>
            </a:r>
          </a:p>
          <a:p>
            <a:pPr marL="0" indent="0">
              <a:buNone/>
            </a:pPr>
            <a:endParaRPr lang="en-US" sz="2800" dirty="0"/>
          </a:p>
        </p:txBody>
      </p:sp>
      <p:pic>
        <p:nvPicPr>
          <p:cNvPr id="10" name="Content Placeholder 9">
            <a:extLst>
              <a:ext uri="{FF2B5EF4-FFF2-40B4-BE49-F238E27FC236}">
                <a16:creationId xmlns:a16="http://schemas.microsoft.com/office/drawing/2014/main" id="{59FEA9B1-6BFE-2715-861C-C92E61A60C5C}"/>
              </a:ext>
            </a:extLst>
          </p:cNvPr>
          <p:cNvPicPr>
            <a:picLocks noGrp="1" noChangeAspect="1"/>
          </p:cNvPicPr>
          <p:nvPr>
            <p:ph sz="half" idx="2"/>
          </p:nvPr>
        </p:nvPicPr>
        <p:blipFill>
          <a:blip r:embed="rId2"/>
          <a:stretch>
            <a:fillRect/>
          </a:stretch>
        </p:blipFill>
        <p:spPr>
          <a:xfrm>
            <a:off x="9982200" y="2758378"/>
            <a:ext cx="6751326" cy="3299521"/>
          </a:xfrm>
        </p:spPr>
      </p:pic>
      <p:sp>
        <p:nvSpPr>
          <p:cNvPr id="12" name="TextBox 11">
            <a:extLst>
              <a:ext uri="{FF2B5EF4-FFF2-40B4-BE49-F238E27FC236}">
                <a16:creationId xmlns:a16="http://schemas.microsoft.com/office/drawing/2014/main" id="{F6761885-25DA-D9D9-C81B-639A97EB2BA2}"/>
              </a:ext>
            </a:extLst>
          </p:cNvPr>
          <p:cNvSpPr txBox="1"/>
          <p:nvPr/>
        </p:nvSpPr>
        <p:spPr>
          <a:xfrm>
            <a:off x="12268200" y="7080463"/>
            <a:ext cx="3657600" cy="769441"/>
          </a:xfrm>
          <a:prstGeom prst="rect">
            <a:avLst/>
          </a:prstGeom>
          <a:noFill/>
        </p:spPr>
        <p:txBody>
          <a:bodyPr wrap="square" rtlCol="0">
            <a:spAutoFit/>
          </a:bodyPr>
          <a:lstStyle/>
          <a:p>
            <a:r>
              <a:rPr lang="en-US" sz="4400" dirty="0">
                <a:hlinkClick r:id="rId3"/>
              </a:rPr>
              <a:t>Click Here </a:t>
            </a:r>
            <a:endParaRPr lang="en-US" sz="4400" dirty="0"/>
          </a:p>
        </p:txBody>
      </p:sp>
      <p:graphicFrame>
        <p:nvGraphicFramePr>
          <p:cNvPr id="3" name="Diagram 2">
            <a:extLst>
              <a:ext uri="{FF2B5EF4-FFF2-40B4-BE49-F238E27FC236}">
                <a16:creationId xmlns:a16="http://schemas.microsoft.com/office/drawing/2014/main" id="{1C4703C2-D65D-7983-432F-DAEF809FFCF9}"/>
              </a:ext>
            </a:extLst>
          </p:cNvPr>
          <p:cNvGraphicFramePr/>
          <p:nvPr>
            <p:extLst>
              <p:ext uri="{D42A27DB-BD31-4B8C-83A1-F6EECF244321}">
                <p14:modId xmlns:p14="http://schemas.microsoft.com/office/powerpoint/2010/main" val="3795029528"/>
              </p:ext>
            </p:extLst>
          </p:nvPr>
        </p:nvGraphicFramePr>
        <p:xfrm>
          <a:off x="1170646" y="3924300"/>
          <a:ext cx="8354354"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rrow: Down 3">
            <a:extLst>
              <a:ext uri="{FF2B5EF4-FFF2-40B4-BE49-F238E27FC236}">
                <a16:creationId xmlns:a16="http://schemas.microsoft.com/office/drawing/2014/main" id="{88539936-7242-EE34-FE8E-AAD9B6CECF86}"/>
              </a:ext>
            </a:extLst>
          </p:cNvPr>
          <p:cNvSpPr/>
          <p:nvPr/>
        </p:nvSpPr>
        <p:spPr>
          <a:xfrm rot="2998472">
            <a:off x="15104028" y="6512108"/>
            <a:ext cx="838200" cy="76944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C9F4D4E-C10D-3EB4-4F6A-42883ADDCE52}"/>
              </a:ext>
            </a:extLst>
          </p:cNvPr>
          <p:cNvSpPr/>
          <p:nvPr/>
        </p:nvSpPr>
        <p:spPr>
          <a:xfrm rot="19239166">
            <a:off x="11119616" y="6517234"/>
            <a:ext cx="838200" cy="76944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0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C60B-5AAE-B1DD-CD50-0318B8332431}"/>
              </a:ext>
            </a:extLst>
          </p:cNvPr>
          <p:cNvSpPr>
            <a:spLocks noGrp="1"/>
          </p:cNvSpPr>
          <p:nvPr>
            <p:ph type="title"/>
          </p:nvPr>
        </p:nvSpPr>
        <p:spPr/>
        <p:txBody>
          <a:bodyPr/>
          <a:lstStyle/>
          <a:p>
            <a:r>
              <a:rPr lang="en-US" dirty="0"/>
              <a:t>Important Dates </a:t>
            </a:r>
          </a:p>
        </p:txBody>
      </p:sp>
      <p:sp>
        <p:nvSpPr>
          <p:cNvPr id="5" name="Slide Number Placeholder 4">
            <a:extLst>
              <a:ext uri="{FF2B5EF4-FFF2-40B4-BE49-F238E27FC236}">
                <a16:creationId xmlns:a16="http://schemas.microsoft.com/office/drawing/2014/main" id="{12D711A8-D0CB-4CF7-C84E-A7046321864E}"/>
              </a:ext>
            </a:extLst>
          </p:cNvPr>
          <p:cNvSpPr>
            <a:spLocks noGrp="1"/>
          </p:cNvSpPr>
          <p:nvPr>
            <p:ph type="sldNum" sz="quarter" idx="12"/>
          </p:nvPr>
        </p:nvSpPr>
        <p:spPr/>
        <p:txBody>
          <a:bodyPr/>
          <a:lstStyle/>
          <a:p>
            <a:fld id="{8C469358-91D9-3E46-B415-0202F72FD3E1}" type="slidenum">
              <a:rPr lang="en-US" smtClean="0"/>
              <a:pPr/>
              <a:t>19</a:t>
            </a:fld>
            <a:endParaRPr lang="en-US"/>
          </a:p>
        </p:txBody>
      </p:sp>
      <p:graphicFrame>
        <p:nvGraphicFramePr>
          <p:cNvPr id="9" name="Table 9">
            <a:extLst>
              <a:ext uri="{FF2B5EF4-FFF2-40B4-BE49-F238E27FC236}">
                <a16:creationId xmlns:a16="http://schemas.microsoft.com/office/drawing/2014/main" id="{3240367B-647C-C06E-6AA5-6069A5420506}"/>
              </a:ext>
            </a:extLst>
          </p:cNvPr>
          <p:cNvGraphicFramePr>
            <a:graphicFrameLocks noGrp="1"/>
          </p:cNvGraphicFramePr>
          <p:nvPr>
            <p:extLst>
              <p:ext uri="{D42A27DB-BD31-4B8C-83A1-F6EECF244321}">
                <p14:modId xmlns:p14="http://schemas.microsoft.com/office/powerpoint/2010/main" val="115017243"/>
              </p:ext>
            </p:extLst>
          </p:nvPr>
        </p:nvGraphicFramePr>
        <p:xfrm>
          <a:off x="1981199" y="2198281"/>
          <a:ext cx="14299098" cy="6355080"/>
        </p:xfrm>
        <a:graphic>
          <a:graphicData uri="http://schemas.openxmlformats.org/drawingml/2006/table">
            <a:tbl>
              <a:tblPr firstRow="1" bandRow="1">
                <a:tableStyleId>{5C22544A-7EE6-4342-B048-85BDC9FD1C3A}</a:tableStyleId>
              </a:tblPr>
              <a:tblGrid>
                <a:gridCol w="2590802">
                  <a:extLst>
                    <a:ext uri="{9D8B030D-6E8A-4147-A177-3AD203B41FA5}">
                      <a16:colId xmlns:a16="http://schemas.microsoft.com/office/drawing/2014/main" val="1695651405"/>
                    </a:ext>
                  </a:extLst>
                </a:gridCol>
                <a:gridCol w="11708296">
                  <a:extLst>
                    <a:ext uri="{9D8B030D-6E8A-4147-A177-3AD203B41FA5}">
                      <a16:colId xmlns:a16="http://schemas.microsoft.com/office/drawing/2014/main" val="1497394612"/>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9891444"/>
                  </a:ext>
                </a:extLst>
              </a:tr>
              <a:tr h="370840">
                <a:tc>
                  <a:txBody>
                    <a:bodyPr/>
                    <a:lstStyle/>
                    <a:p>
                      <a:r>
                        <a:rPr lang="en-US" dirty="0"/>
                        <a:t>8/25/23</a:t>
                      </a:r>
                    </a:p>
                  </a:txBody>
                  <a:tcPr/>
                </a:tc>
                <a:tc>
                  <a:txBody>
                    <a:bodyPr/>
                    <a:lstStyle/>
                    <a:p>
                      <a:r>
                        <a:rPr lang="en-US" dirty="0"/>
                        <a:t>Local Application Deadline for Renewal and New Projects (Noon)</a:t>
                      </a:r>
                    </a:p>
                  </a:txBody>
                  <a:tcPr/>
                </a:tc>
                <a:extLst>
                  <a:ext uri="{0D108BD9-81ED-4DB2-BD59-A6C34878D82A}">
                    <a16:rowId xmlns:a16="http://schemas.microsoft.com/office/drawing/2014/main" val="1895390414"/>
                  </a:ext>
                </a:extLst>
              </a:tr>
              <a:tr h="370840">
                <a:tc>
                  <a:txBody>
                    <a:bodyPr/>
                    <a:lstStyle/>
                    <a:p>
                      <a:r>
                        <a:rPr lang="en-US" dirty="0"/>
                        <a:t>8/31/23</a:t>
                      </a:r>
                    </a:p>
                  </a:txBody>
                  <a:tcPr/>
                </a:tc>
                <a:tc>
                  <a:txBody>
                    <a:bodyPr/>
                    <a:lstStyle/>
                    <a:p>
                      <a:r>
                        <a:rPr lang="en-US" dirty="0"/>
                        <a:t>Renewal Projects submit PDF of </a:t>
                      </a:r>
                      <a:r>
                        <a:rPr lang="en-US" dirty="0" err="1"/>
                        <a:t>e-snaps</a:t>
                      </a:r>
                      <a:r>
                        <a:rPr lang="en-US" dirty="0"/>
                        <a:t> application via email to Housing Solutions</a:t>
                      </a:r>
                    </a:p>
                  </a:txBody>
                  <a:tcPr/>
                </a:tc>
                <a:extLst>
                  <a:ext uri="{0D108BD9-81ED-4DB2-BD59-A6C34878D82A}">
                    <a16:rowId xmlns:a16="http://schemas.microsoft.com/office/drawing/2014/main" val="858042812"/>
                  </a:ext>
                </a:extLst>
              </a:tr>
              <a:tr h="370840">
                <a:tc>
                  <a:txBody>
                    <a:bodyPr/>
                    <a:lstStyle/>
                    <a:p>
                      <a:r>
                        <a:rPr lang="en-US" dirty="0"/>
                        <a:t>9/1/23</a:t>
                      </a:r>
                    </a:p>
                  </a:txBody>
                  <a:tcPr/>
                </a:tc>
                <a:tc>
                  <a:txBody>
                    <a:bodyPr/>
                    <a:lstStyle/>
                    <a:p>
                      <a:r>
                        <a:rPr lang="en-US" dirty="0"/>
                        <a:t>Notify applicants of project score and preliminary ranking status </a:t>
                      </a:r>
                    </a:p>
                  </a:txBody>
                  <a:tcPr/>
                </a:tc>
                <a:extLst>
                  <a:ext uri="{0D108BD9-81ED-4DB2-BD59-A6C34878D82A}">
                    <a16:rowId xmlns:a16="http://schemas.microsoft.com/office/drawing/2014/main" val="1554449555"/>
                  </a:ext>
                </a:extLst>
              </a:tr>
              <a:tr h="370840">
                <a:tc>
                  <a:txBody>
                    <a:bodyPr/>
                    <a:lstStyle/>
                    <a:p>
                      <a:r>
                        <a:rPr lang="en-US" dirty="0"/>
                        <a:t>9/1/23</a:t>
                      </a:r>
                    </a:p>
                  </a:txBody>
                  <a:tcPr/>
                </a:tc>
                <a:tc>
                  <a:txBody>
                    <a:bodyPr/>
                    <a:lstStyle/>
                    <a:p>
                      <a:r>
                        <a:rPr lang="en-US" dirty="0"/>
                        <a:t>New Projects begin submitting applications in </a:t>
                      </a:r>
                      <a:r>
                        <a:rPr lang="en-US" dirty="0" err="1"/>
                        <a:t>e-snaps</a:t>
                      </a:r>
                      <a:r>
                        <a:rPr lang="en-US" dirty="0"/>
                        <a:t> </a:t>
                      </a:r>
                    </a:p>
                  </a:txBody>
                  <a:tcPr/>
                </a:tc>
                <a:extLst>
                  <a:ext uri="{0D108BD9-81ED-4DB2-BD59-A6C34878D82A}">
                    <a16:rowId xmlns:a16="http://schemas.microsoft.com/office/drawing/2014/main" val="651071457"/>
                  </a:ext>
                </a:extLst>
              </a:tr>
              <a:tr h="370840">
                <a:tc>
                  <a:txBody>
                    <a:bodyPr/>
                    <a:lstStyle/>
                    <a:p>
                      <a:r>
                        <a:rPr lang="en-US" dirty="0"/>
                        <a:t>9/5/23</a:t>
                      </a:r>
                    </a:p>
                  </a:txBody>
                  <a:tcPr/>
                </a:tc>
                <a:tc>
                  <a:txBody>
                    <a:bodyPr/>
                    <a:lstStyle/>
                    <a:p>
                      <a:r>
                        <a:rPr lang="en-US" dirty="0"/>
                        <a:t>Intent to appeal due to Homebase </a:t>
                      </a:r>
                    </a:p>
                  </a:txBody>
                  <a:tcPr/>
                </a:tc>
                <a:extLst>
                  <a:ext uri="{0D108BD9-81ED-4DB2-BD59-A6C34878D82A}">
                    <a16:rowId xmlns:a16="http://schemas.microsoft.com/office/drawing/2014/main" val="1349455380"/>
                  </a:ext>
                </a:extLst>
              </a:tr>
              <a:tr h="370840">
                <a:tc>
                  <a:txBody>
                    <a:bodyPr/>
                    <a:lstStyle/>
                    <a:p>
                      <a:r>
                        <a:rPr lang="en-US" dirty="0"/>
                        <a:t>9/6/23</a:t>
                      </a:r>
                    </a:p>
                  </a:txBody>
                  <a:tcPr/>
                </a:tc>
                <a:tc>
                  <a:txBody>
                    <a:bodyPr/>
                    <a:lstStyle/>
                    <a:p>
                      <a:r>
                        <a:rPr lang="en-US" dirty="0"/>
                        <a:t>NOFO project appeals: Appeal submission deadline. Appeals must be submitted to homebase. </a:t>
                      </a:r>
                    </a:p>
                  </a:txBody>
                  <a:tcPr/>
                </a:tc>
                <a:extLst>
                  <a:ext uri="{0D108BD9-81ED-4DB2-BD59-A6C34878D82A}">
                    <a16:rowId xmlns:a16="http://schemas.microsoft.com/office/drawing/2014/main" val="1972023458"/>
                  </a:ext>
                </a:extLst>
              </a:tr>
              <a:tr h="370840">
                <a:tc>
                  <a:txBody>
                    <a:bodyPr/>
                    <a:lstStyle/>
                    <a:p>
                      <a:r>
                        <a:rPr lang="en-US" dirty="0"/>
                        <a:t>9/12/23</a:t>
                      </a:r>
                    </a:p>
                  </a:txBody>
                  <a:tcPr/>
                </a:tc>
                <a:tc>
                  <a:txBody>
                    <a:bodyPr/>
                    <a:lstStyle/>
                    <a:p>
                      <a:r>
                        <a:rPr lang="en-US" dirty="0"/>
                        <a:t>Leadership Council review and vote of FY23 CoC Priority Project Rank List</a:t>
                      </a:r>
                    </a:p>
                  </a:txBody>
                  <a:tcPr/>
                </a:tc>
                <a:extLst>
                  <a:ext uri="{0D108BD9-81ED-4DB2-BD59-A6C34878D82A}">
                    <a16:rowId xmlns:a16="http://schemas.microsoft.com/office/drawing/2014/main" val="3685258042"/>
                  </a:ext>
                </a:extLst>
              </a:tr>
              <a:tr h="370840">
                <a:tc>
                  <a:txBody>
                    <a:bodyPr/>
                    <a:lstStyle/>
                    <a:p>
                      <a:r>
                        <a:rPr lang="en-US" dirty="0"/>
                        <a:t>9/15/23 </a:t>
                      </a:r>
                    </a:p>
                  </a:txBody>
                  <a:tcPr/>
                </a:tc>
                <a:tc>
                  <a:txBody>
                    <a:bodyPr/>
                    <a:lstStyle/>
                    <a:p>
                      <a:r>
                        <a:rPr lang="en-US" dirty="0"/>
                        <a:t>New project applications due in </a:t>
                      </a:r>
                      <a:r>
                        <a:rPr lang="en-US" dirty="0" err="1"/>
                        <a:t>e-snaps</a:t>
                      </a:r>
                      <a:r>
                        <a:rPr lang="en-US" dirty="0"/>
                        <a:t> for review </a:t>
                      </a:r>
                    </a:p>
                  </a:txBody>
                  <a:tcPr/>
                </a:tc>
                <a:extLst>
                  <a:ext uri="{0D108BD9-81ED-4DB2-BD59-A6C34878D82A}">
                    <a16:rowId xmlns:a16="http://schemas.microsoft.com/office/drawing/2014/main" val="1481584476"/>
                  </a:ext>
                </a:extLst>
              </a:tr>
              <a:tr h="370840">
                <a:tc>
                  <a:txBody>
                    <a:bodyPr/>
                    <a:lstStyle/>
                    <a:p>
                      <a:r>
                        <a:rPr lang="en-US" dirty="0"/>
                        <a:t>9/19/23</a:t>
                      </a:r>
                    </a:p>
                  </a:txBody>
                  <a:tcPr/>
                </a:tc>
                <a:tc>
                  <a:txBody>
                    <a:bodyPr/>
                    <a:lstStyle/>
                    <a:p>
                      <a:r>
                        <a:rPr lang="en-US" dirty="0" err="1"/>
                        <a:t>E-snaps</a:t>
                      </a:r>
                      <a:r>
                        <a:rPr lang="en-US" dirty="0"/>
                        <a:t> revisions deadline for new and renewal projects</a:t>
                      </a:r>
                    </a:p>
                  </a:txBody>
                  <a:tcPr/>
                </a:tc>
                <a:extLst>
                  <a:ext uri="{0D108BD9-81ED-4DB2-BD59-A6C34878D82A}">
                    <a16:rowId xmlns:a16="http://schemas.microsoft.com/office/drawing/2014/main" val="2469977579"/>
                  </a:ext>
                </a:extLst>
              </a:tr>
              <a:tr h="370840">
                <a:tc>
                  <a:txBody>
                    <a:bodyPr/>
                    <a:lstStyle/>
                    <a:p>
                      <a:r>
                        <a:rPr lang="en-US" dirty="0"/>
                        <a:t>9/20/23</a:t>
                      </a:r>
                    </a:p>
                  </a:txBody>
                  <a:tcPr/>
                </a:tc>
                <a:tc>
                  <a:txBody>
                    <a:bodyPr/>
                    <a:lstStyle/>
                    <a:p>
                      <a:r>
                        <a:rPr lang="en-US" dirty="0"/>
                        <a:t>All Project applications must be submitted in </a:t>
                      </a:r>
                      <a:r>
                        <a:rPr lang="en-US" dirty="0" err="1"/>
                        <a:t>e-snaps</a:t>
                      </a:r>
                      <a:r>
                        <a:rPr lang="en-US" dirty="0"/>
                        <a:t> </a:t>
                      </a:r>
                    </a:p>
                  </a:txBody>
                  <a:tcPr/>
                </a:tc>
                <a:extLst>
                  <a:ext uri="{0D108BD9-81ED-4DB2-BD59-A6C34878D82A}">
                    <a16:rowId xmlns:a16="http://schemas.microsoft.com/office/drawing/2014/main" val="3607615911"/>
                  </a:ext>
                </a:extLst>
              </a:tr>
            </a:tbl>
          </a:graphicData>
        </a:graphic>
      </p:graphicFrame>
    </p:spTree>
    <p:extLst>
      <p:ext uri="{BB962C8B-B14F-4D97-AF65-F5344CB8AC3E}">
        <p14:creationId xmlns:p14="http://schemas.microsoft.com/office/powerpoint/2010/main" val="340836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2">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2A1D5FF-1131-E702-B853-1D03A175A45F}"/>
              </a:ext>
            </a:extLst>
          </p:cNvPr>
          <p:cNvSpPr txBox="1"/>
          <p:nvPr/>
        </p:nvSpPr>
        <p:spPr>
          <a:xfrm>
            <a:off x="11447899" y="3417595"/>
            <a:ext cx="5928107" cy="5425571"/>
          </a:xfrm>
          <a:prstGeom prst="rect">
            <a:avLst/>
          </a:prstGeom>
        </p:spPr>
        <p:txBody>
          <a:bodyPr vert="horz" lIns="91440" tIns="45720" rIns="91440" bIns="45720" rtlCol="0" anchor="ctr">
            <a:normAutofit/>
          </a:bodyPr>
          <a:lstStyle/>
          <a:p>
            <a:pPr indent="-228600">
              <a:lnSpc>
                <a:spcPct val="90000"/>
              </a:lnSpc>
              <a:spcBef>
                <a:spcPct val="0"/>
              </a:spcBef>
              <a:spcAft>
                <a:spcPts val="600"/>
              </a:spcAft>
            </a:pPr>
            <a:r>
              <a:rPr lang="en-US" sz="2800" dirty="0">
                <a:latin typeface="+mj-lt"/>
                <a:ea typeface="+mj-ea"/>
                <a:cs typeface="+mj-cs"/>
                <a:hlinkClick r:id="rId2"/>
              </a:rPr>
              <a:t>https://www.hudexchange.info/programs/e-snaps/fy-2023-coc-program-nofa-coc-program-competition/</a:t>
            </a:r>
            <a:r>
              <a:rPr lang="en-US" sz="2800" dirty="0">
                <a:latin typeface="+mj-lt"/>
                <a:ea typeface="+mj-ea"/>
                <a:cs typeface="+mj-cs"/>
              </a:rPr>
              <a:t> </a:t>
            </a:r>
          </a:p>
        </p:txBody>
      </p:sp>
      <p:pic>
        <p:nvPicPr>
          <p:cNvPr id="3" name="Picture 2">
            <a:extLst>
              <a:ext uri="{FF2B5EF4-FFF2-40B4-BE49-F238E27FC236}">
                <a16:creationId xmlns:a16="http://schemas.microsoft.com/office/drawing/2014/main" id="{A6775457-6257-FD6D-CACA-5AA8D3B0AB11}"/>
              </a:ext>
            </a:extLst>
          </p:cNvPr>
          <p:cNvPicPr>
            <a:picLocks noChangeAspect="1"/>
          </p:cNvPicPr>
          <p:nvPr/>
        </p:nvPicPr>
        <p:blipFill rotWithShape="1">
          <a:blip r:embed="rId3"/>
          <a:srcRect l="2916" r="13228"/>
          <a:stretch/>
        </p:blipFill>
        <p:spPr>
          <a:xfrm>
            <a:off x="20" y="10"/>
            <a:ext cx="10782869" cy="10286990"/>
          </a:xfrm>
          <a:prstGeom prst="rect">
            <a:avLst/>
          </a:prstGeom>
        </p:spPr>
      </p:pic>
      <p:sp>
        <p:nvSpPr>
          <p:cNvPr id="10" name="Arrow: Down 9">
            <a:extLst>
              <a:ext uri="{FF2B5EF4-FFF2-40B4-BE49-F238E27FC236}">
                <a16:creationId xmlns:a16="http://schemas.microsoft.com/office/drawing/2014/main" id="{BC46D55E-63CC-83A2-7B98-32EFCBB2DC40}"/>
              </a:ext>
            </a:extLst>
          </p:cNvPr>
          <p:cNvSpPr/>
          <p:nvPr/>
        </p:nvSpPr>
        <p:spPr>
          <a:xfrm>
            <a:off x="13792200" y="3771900"/>
            <a:ext cx="914400" cy="914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38F2BF-DA99-7F89-4D5A-ECEA7058CF1D}"/>
              </a:ext>
            </a:extLst>
          </p:cNvPr>
          <p:cNvSpPr txBox="1"/>
          <p:nvPr/>
        </p:nvSpPr>
        <p:spPr>
          <a:xfrm>
            <a:off x="10913658" y="2178614"/>
            <a:ext cx="7238999" cy="707886"/>
          </a:xfrm>
          <a:prstGeom prst="rect">
            <a:avLst/>
          </a:prstGeom>
          <a:noFill/>
        </p:spPr>
        <p:txBody>
          <a:bodyPr wrap="square" rtlCol="0">
            <a:spAutoFit/>
          </a:bodyPr>
          <a:lstStyle/>
          <a:p>
            <a:r>
              <a:rPr lang="en-US" sz="4000" dirty="0">
                <a:solidFill>
                  <a:srgbClr val="C00000"/>
                </a:solidFill>
              </a:rPr>
              <a:t>Resources on HUD Exchange!!</a:t>
            </a:r>
          </a:p>
        </p:txBody>
      </p:sp>
    </p:spTree>
    <p:extLst>
      <p:ext uri="{BB962C8B-B14F-4D97-AF65-F5344CB8AC3E}">
        <p14:creationId xmlns:p14="http://schemas.microsoft.com/office/powerpoint/2010/main" val="411922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672B-797B-3D10-89CE-BB05FAF3C0E2}"/>
              </a:ext>
            </a:extLst>
          </p:cNvPr>
          <p:cNvSpPr>
            <a:spLocks noGrp="1"/>
          </p:cNvSpPr>
          <p:nvPr>
            <p:ph type="title"/>
          </p:nvPr>
        </p:nvSpPr>
        <p:spPr/>
        <p:txBody>
          <a:bodyPr/>
          <a:lstStyle/>
          <a:p>
            <a:r>
              <a:rPr lang="en-US" dirty="0"/>
              <a:t>NOFO Page: </a:t>
            </a:r>
          </a:p>
        </p:txBody>
      </p:sp>
      <p:pic>
        <p:nvPicPr>
          <p:cNvPr id="7" name="Content Placeholder 6">
            <a:extLst>
              <a:ext uri="{FF2B5EF4-FFF2-40B4-BE49-F238E27FC236}">
                <a16:creationId xmlns:a16="http://schemas.microsoft.com/office/drawing/2014/main" id="{084A7BA9-B3C7-6A97-59FE-4510C6D550F8}"/>
              </a:ext>
            </a:extLst>
          </p:cNvPr>
          <p:cNvPicPr>
            <a:picLocks noGrp="1" noChangeAspect="1"/>
          </p:cNvPicPr>
          <p:nvPr>
            <p:ph idx="1"/>
          </p:nvPr>
        </p:nvPicPr>
        <p:blipFill>
          <a:blip r:embed="rId2"/>
          <a:stretch>
            <a:fillRect/>
          </a:stretch>
        </p:blipFill>
        <p:spPr>
          <a:xfrm>
            <a:off x="838200" y="2095500"/>
            <a:ext cx="15393686" cy="1624460"/>
          </a:xfrm>
        </p:spPr>
      </p:pic>
      <p:sp>
        <p:nvSpPr>
          <p:cNvPr id="5" name="Slide Number Placeholder 4">
            <a:extLst>
              <a:ext uri="{FF2B5EF4-FFF2-40B4-BE49-F238E27FC236}">
                <a16:creationId xmlns:a16="http://schemas.microsoft.com/office/drawing/2014/main" id="{47229AB4-ED8F-F593-CF46-95E86CBCDBB8}"/>
              </a:ext>
            </a:extLst>
          </p:cNvPr>
          <p:cNvSpPr>
            <a:spLocks noGrp="1"/>
          </p:cNvSpPr>
          <p:nvPr>
            <p:ph type="sldNum" sz="quarter" idx="12"/>
          </p:nvPr>
        </p:nvSpPr>
        <p:spPr/>
        <p:txBody>
          <a:bodyPr/>
          <a:lstStyle/>
          <a:p>
            <a:fld id="{8C469358-91D9-3E46-B415-0202F72FD3E1}" type="slidenum">
              <a:rPr lang="en-US" smtClean="0"/>
              <a:pPr/>
              <a:t>20</a:t>
            </a:fld>
            <a:endParaRPr lang="en-US"/>
          </a:p>
        </p:txBody>
      </p:sp>
      <p:pic>
        <p:nvPicPr>
          <p:cNvPr id="11" name="Picture 10">
            <a:extLst>
              <a:ext uri="{FF2B5EF4-FFF2-40B4-BE49-F238E27FC236}">
                <a16:creationId xmlns:a16="http://schemas.microsoft.com/office/drawing/2014/main" id="{B2276F69-F4BB-0BF9-762C-806CB58273AF}"/>
              </a:ext>
            </a:extLst>
          </p:cNvPr>
          <p:cNvPicPr>
            <a:picLocks noChangeAspect="1"/>
          </p:cNvPicPr>
          <p:nvPr/>
        </p:nvPicPr>
        <p:blipFill>
          <a:blip r:embed="rId3"/>
          <a:stretch>
            <a:fillRect/>
          </a:stretch>
        </p:blipFill>
        <p:spPr>
          <a:xfrm>
            <a:off x="6934200" y="4085652"/>
            <a:ext cx="10726647" cy="4105848"/>
          </a:xfrm>
          <a:prstGeom prst="rect">
            <a:avLst/>
          </a:prstGeom>
        </p:spPr>
      </p:pic>
      <p:sp>
        <p:nvSpPr>
          <p:cNvPr id="12" name="TextBox 11">
            <a:extLst>
              <a:ext uri="{FF2B5EF4-FFF2-40B4-BE49-F238E27FC236}">
                <a16:creationId xmlns:a16="http://schemas.microsoft.com/office/drawing/2014/main" id="{22B296EC-3611-F29E-6281-1C287B30C08C}"/>
              </a:ext>
            </a:extLst>
          </p:cNvPr>
          <p:cNvSpPr txBox="1"/>
          <p:nvPr/>
        </p:nvSpPr>
        <p:spPr>
          <a:xfrm>
            <a:off x="840059" y="4827217"/>
            <a:ext cx="5222184" cy="1323439"/>
          </a:xfrm>
          <a:prstGeom prst="rect">
            <a:avLst/>
          </a:prstGeom>
          <a:noFill/>
        </p:spPr>
        <p:txBody>
          <a:bodyPr wrap="square" rtlCol="0">
            <a:spAutoFit/>
          </a:bodyPr>
          <a:lstStyle/>
          <a:p>
            <a:r>
              <a:rPr lang="en-US" sz="4000" dirty="0">
                <a:solidFill>
                  <a:srgbClr val="FF0000"/>
                </a:solidFill>
              </a:rPr>
              <a:t>Application Deadline:</a:t>
            </a:r>
          </a:p>
          <a:p>
            <a:r>
              <a:rPr lang="en-US" sz="4000" dirty="0">
                <a:solidFill>
                  <a:srgbClr val="FF0000"/>
                </a:solidFill>
              </a:rPr>
              <a:t>8/25 at NOON</a:t>
            </a:r>
          </a:p>
        </p:txBody>
      </p:sp>
    </p:spTree>
    <p:extLst>
      <p:ext uri="{BB962C8B-B14F-4D97-AF65-F5344CB8AC3E}">
        <p14:creationId xmlns:p14="http://schemas.microsoft.com/office/powerpoint/2010/main" val="696753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7B1D-9F6B-E283-3B92-E2B8921BF776}"/>
              </a:ext>
            </a:extLst>
          </p:cNvPr>
          <p:cNvSpPr>
            <a:spLocks noGrp="1"/>
          </p:cNvSpPr>
          <p:nvPr>
            <p:ph type="title"/>
          </p:nvPr>
        </p:nvSpPr>
        <p:spPr/>
        <p:txBody>
          <a:bodyPr/>
          <a:lstStyle/>
          <a:p>
            <a:r>
              <a:rPr lang="en-US" dirty="0"/>
              <a:t>Renewal Project Application Materials </a:t>
            </a:r>
          </a:p>
        </p:txBody>
      </p:sp>
      <p:sp>
        <p:nvSpPr>
          <p:cNvPr id="3" name="Content Placeholder 2">
            <a:extLst>
              <a:ext uri="{FF2B5EF4-FFF2-40B4-BE49-F238E27FC236}">
                <a16:creationId xmlns:a16="http://schemas.microsoft.com/office/drawing/2014/main" id="{E11E2BF3-A32D-8BAE-79E1-21CDED1421BF}"/>
              </a:ext>
            </a:extLst>
          </p:cNvPr>
          <p:cNvSpPr>
            <a:spLocks noGrp="1"/>
          </p:cNvSpPr>
          <p:nvPr>
            <p:ph idx="1"/>
          </p:nvPr>
        </p:nvSpPr>
        <p:spPr/>
        <p:txBody>
          <a:bodyPr/>
          <a:lstStyle/>
          <a:p>
            <a:pPr algn="l" fontAlgn="base"/>
            <a:r>
              <a:rPr lang="en-US" b="1" i="0" dirty="0">
                <a:solidFill>
                  <a:srgbClr val="7A7A7A"/>
                </a:solidFill>
                <a:effectLst/>
                <a:latin typeface="inherit"/>
              </a:rPr>
              <a:t>FY23 NOFO Scoring Tool for Renewal Projects – </a:t>
            </a:r>
            <a:r>
              <a:rPr lang="en-US" b="1" i="0" u="none" strike="noStrike" dirty="0">
                <a:solidFill>
                  <a:srgbClr val="088743"/>
                </a:solidFill>
                <a:effectLst/>
                <a:latin typeface="inherit"/>
                <a:hlinkClick r:id="rId2"/>
              </a:rPr>
              <a:t>PDF</a:t>
            </a:r>
            <a:r>
              <a:rPr lang="en-US" b="1" i="0" dirty="0">
                <a:solidFill>
                  <a:srgbClr val="7A7A7A"/>
                </a:solidFill>
                <a:effectLst/>
                <a:latin typeface="inherit"/>
              </a:rPr>
              <a:t> / </a:t>
            </a:r>
            <a:r>
              <a:rPr lang="en-US" b="1" i="0" u="none" strike="noStrike" dirty="0">
                <a:solidFill>
                  <a:srgbClr val="088743"/>
                </a:solidFill>
                <a:effectLst/>
                <a:latin typeface="inherit"/>
                <a:hlinkClick r:id="rId3"/>
              </a:rPr>
              <a:t>WORD</a:t>
            </a:r>
            <a:endParaRPr lang="en-US" b="0" i="0" dirty="0">
              <a:solidFill>
                <a:srgbClr val="7A7A7A"/>
              </a:solidFill>
              <a:effectLst/>
              <a:latin typeface="Roboto" panose="02000000000000000000" pitchFamily="2" charset="0"/>
            </a:endParaRPr>
          </a:p>
          <a:p>
            <a:pPr algn="l" fontAlgn="base"/>
            <a:r>
              <a:rPr lang="en-US" b="1" i="0" u="none" strike="noStrike" dirty="0">
                <a:solidFill>
                  <a:srgbClr val="088743"/>
                </a:solidFill>
                <a:effectLst/>
                <a:latin typeface="inherit"/>
                <a:hlinkClick r:id="rId4"/>
              </a:rPr>
              <a:t>FY23 RFI Application for Renewal Projects</a:t>
            </a:r>
            <a:endParaRPr lang="en-US" b="1" i="0" u="none" strike="noStrike" dirty="0">
              <a:solidFill>
                <a:srgbClr val="088743"/>
              </a:solidFill>
              <a:effectLst/>
              <a:latin typeface="inherit"/>
            </a:endParaRPr>
          </a:p>
          <a:p>
            <a:pPr algn="l" fontAlgn="base"/>
            <a:r>
              <a:rPr lang="en-US" b="1" i="0" u="none" strike="noStrike" dirty="0">
                <a:solidFill>
                  <a:srgbClr val="088743"/>
                </a:solidFill>
                <a:effectLst/>
                <a:latin typeface="Roboto" panose="02000000000000000000" pitchFamily="2" charset="0"/>
                <a:hlinkClick r:id="rId5"/>
              </a:rPr>
              <a:t>AWH4T CoC NOFO Resilience and Equity Checklist</a:t>
            </a:r>
            <a:r>
              <a:rPr lang="en-US" b="1" i="0" dirty="0">
                <a:solidFill>
                  <a:srgbClr val="7A7A7A"/>
                </a:solidFill>
                <a:effectLst/>
                <a:latin typeface="Roboto" panose="02000000000000000000" pitchFamily="2" charset="0"/>
              </a:rPr>
              <a:t>  </a:t>
            </a:r>
          </a:p>
          <a:p>
            <a:pPr algn="l" fontAlgn="base"/>
            <a:endParaRPr lang="en-US" b="1" dirty="0">
              <a:solidFill>
                <a:srgbClr val="7A7A7A"/>
              </a:solidFill>
              <a:latin typeface="Roboto" panose="02000000000000000000" pitchFamily="2" charset="0"/>
            </a:endParaRPr>
          </a:p>
          <a:p>
            <a:pPr algn="l" fontAlgn="base"/>
            <a:r>
              <a:rPr lang="en-US" b="1" i="0" dirty="0">
                <a:solidFill>
                  <a:srgbClr val="7A7A7A"/>
                </a:solidFill>
                <a:effectLst/>
                <a:latin typeface="Roboto" panose="02000000000000000000" pitchFamily="2" charset="0"/>
              </a:rPr>
              <a:t>Presto </a:t>
            </a:r>
            <a:r>
              <a:rPr lang="en-US" b="1" dirty="0">
                <a:solidFill>
                  <a:srgbClr val="7A7A7A"/>
                </a:solidFill>
                <a:latin typeface="Roboto" panose="02000000000000000000" pitchFamily="2" charset="0"/>
              </a:rPr>
              <a:t>– application narrative reminder! </a:t>
            </a:r>
            <a:endParaRPr lang="en-US" b="0" i="0" dirty="0">
              <a:solidFill>
                <a:srgbClr val="7A7A7A"/>
              </a:solidFill>
              <a:effectLst/>
              <a:latin typeface="Roboto" panose="02000000000000000000" pitchFamily="2" charset="0"/>
            </a:endParaRPr>
          </a:p>
          <a:p>
            <a:endParaRPr lang="en-US" dirty="0"/>
          </a:p>
        </p:txBody>
      </p:sp>
      <p:sp>
        <p:nvSpPr>
          <p:cNvPr id="5" name="Slide Number Placeholder 4">
            <a:extLst>
              <a:ext uri="{FF2B5EF4-FFF2-40B4-BE49-F238E27FC236}">
                <a16:creationId xmlns:a16="http://schemas.microsoft.com/office/drawing/2014/main" id="{6F97D0C7-06EB-C29D-F16A-165237649F58}"/>
              </a:ext>
            </a:extLst>
          </p:cNvPr>
          <p:cNvSpPr>
            <a:spLocks noGrp="1"/>
          </p:cNvSpPr>
          <p:nvPr>
            <p:ph type="sldNum" sz="quarter" idx="12"/>
          </p:nvPr>
        </p:nvSpPr>
        <p:spPr/>
        <p:txBody>
          <a:bodyPr/>
          <a:lstStyle/>
          <a:p>
            <a:fld id="{8C469358-91D9-3E46-B415-0202F72FD3E1}" type="slidenum">
              <a:rPr lang="en-US" smtClean="0"/>
              <a:pPr/>
              <a:t>21</a:t>
            </a:fld>
            <a:endParaRPr lang="en-US"/>
          </a:p>
        </p:txBody>
      </p:sp>
    </p:spTree>
    <p:extLst>
      <p:ext uri="{BB962C8B-B14F-4D97-AF65-F5344CB8AC3E}">
        <p14:creationId xmlns:p14="http://schemas.microsoft.com/office/powerpoint/2010/main" val="105144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A3D4-9E47-392D-F327-F85E5EAC31FF}"/>
              </a:ext>
            </a:extLst>
          </p:cNvPr>
          <p:cNvSpPr>
            <a:spLocks noGrp="1"/>
          </p:cNvSpPr>
          <p:nvPr>
            <p:ph type="title"/>
          </p:nvPr>
        </p:nvSpPr>
        <p:spPr/>
        <p:txBody>
          <a:bodyPr/>
          <a:lstStyle/>
          <a:p>
            <a:r>
              <a:rPr lang="en-US" dirty="0"/>
              <a:t>Reminder: Eligible Organizations</a:t>
            </a:r>
          </a:p>
        </p:txBody>
      </p:sp>
      <p:sp>
        <p:nvSpPr>
          <p:cNvPr id="3" name="Content Placeholder 2">
            <a:extLst>
              <a:ext uri="{FF2B5EF4-FFF2-40B4-BE49-F238E27FC236}">
                <a16:creationId xmlns:a16="http://schemas.microsoft.com/office/drawing/2014/main" id="{C5FC8F33-09CA-B630-D62E-ACADE53F2F0D}"/>
              </a:ext>
            </a:extLst>
          </p:cNvPr>
          <p:cNvSpPr>
            <a:spLocks noGrp="1"/>
          </p:cNvSpPr>
          <p:nvPr>
            <p:ph idx="1"/>
          </p:nvPr>
        </p:nvSpPr>
        <p:spPr/>
        <p:txBody>
          <a:bodyPr>
            <a:normAutofit fontScale="85000" lnSpcReduction="10000"/>
          </a:bodyPr>
          <a:lstStyle/>
          <a:p>
            <a:pPr marL="0" indent="0">
              <a:buNone/>
            </a:pPr>
            <a:r>
              <a:rPr lang="en-US" dirty="0"/>
              <a:t>Eligible Organizations </a:t>
            </a:r>
          </a:p>
          <a:p>
            <a:pPr lvl="1"/>
            <a:r>
              <a:rPr lang="en-US" dirty="0"/>
              <a:t>Nonprofit organizations </a:t>
            </a:r>
          </a:p>
          <a:p>
            <a:pPr lvl="1"/>
            <a:r>
              <a:rPr lang="en-US" dirty="0"/>
              <a:t>States and Local governments </a:t>
            </a:r>
          </a:p>
          <a:p>
            <a:pPr lvl="1"/>
            <a:r>
              <a:rPr lang="en-US" dirty="0"/>
              <a:t>Public housing agencies </a:t>
            </a:r>
          </a:p>
          <a:p>
            <a:pPr lvl="1"/>
            <a:r>
              <a:rPr lang="en-US" dirty="0"/>
              <a:t>For profit organizations are NOT eligible to apply for grants or to be sub-recipients of grants</a:t>
            </a:r>
          </a:p>
          <a:p>
            <a:r>
              <a:rPr lang="en-US" dirty="0"/>
              <a:t>Must have active </a:t>
            </a:r>
            <a:r>
              <a:rPr lang="en-US" dirty="0">
                <a:hlinkClick r:id="rId2"/>
              </a:rPr>
              <a:t>SAM.gov </a:t>
            </a:r>
            <a:r>
              <a:rPr lang="en-US" dirty="0"/>
              <a:t>registration &amp; Unique Entity Identifier  (UEI)</a:t>
            </a:r>
          </a:p>
          <a:p>
            <a:r>
              <a:rPr lang="en-US" dirty="0"/>
              <a:t>Code of Conduct must comply with 2 CFR part 200 and is on file with HUD – </a:t>
            </a:r>
            <a:r>
              <a:rPr lang="en-US" dirty="0">
                <a:hlinkClick r:id="rId3"/>
              </a:rPr>
              <a:t>check HUD’s website </a:t>
            </a:r>
            <a:r>
              <a:rPr lang="en-US" dirty="0"/>
              <a:t>(71)</a:t>
            </a:r>
          </a:p>
          <a:p>
            <a:endParaRPr lang="en-US" dirty="0"/>
          </a:p>
          <a:p>
            <a:endParaRPr lang="en-US" sz="3300" dirty="0"/>
          </a:p>
          <a:p>
            <a:r>
              <a:rPr lang="en-US" sz="3300" dirty="0"/>
              <a:t>See NOFO Page 35-36, 61</a:t>
            </a:r>
          </a:p>
        </p:txBody>
      </p:sp>
      <p:sp>
        <p:nvSpPr>
          <p:cNvPr id="5" name="Slide Number Placeholder 4">
            <a:extLst>
              <a:ext uri="{FF2B5EF4-FFF2-40B4-BE49-F238E27FC236}">
                <a16:creationId xmlns:a16="http://schemas.microsoft.com/office/drawing/2014/main" id="{48A44280-47F0-44E7-842C-034A47174907}"/>
              </a:ext>
            </a:extLst>
          </p:cNvPr>
          <p:cNvSpPr>
            <a:spLocks noGrp="1"/>
          </p:cNvSpPr>
          <p:nvPr>
            <p:ph type="sldNum" sz="quarter" idx="12"/>
          </p:nvPr>
        </p:nvSpPr>
        <p:spPr/>
        <p:txBody>
          <a:bodyPr/>
          <a:lstStyle/>
          <a:p>
            <a:fld id="{8C469358-91D9-3E46-B415-0202F72FD3E1}" type="slidenum">
              <a:rPr lang="en-US" smtClean="0"/>
              <a:pPr/>
              <a:t>22</a:t>
            </a:fld>
            <a:endParaRPr lang="en-US"/>
          </a:p>
        </p:txBody>
      </p:sp>
      <p:pic>
        <p:nvPicPr>
          <p:cNvPr id="6" name="Graphic 5" descr="Open book outline">
            <a:extLst>
              <a:ext uri="{FF2B5EF4-FFF2-40B4-BE49-F238E27FC236}">
                <a16:creationId xmlns:a16="http://schemas.microsoft.com/office/drawing/2014/main" id="{55B25391-6C7D-C6BD-D03B-17E4824E61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0200" y="7429500"/>
            <a:ext cx="914400" cy="914400"/>
          </a:xfrm>
          <a:prstGeom prst="rect">
            <a:avLst/>
          </a:prstGeom>
        </p:spPr>
      </p:pic>
    </p:spTree>
    <p:extLst>
      <p:ext uri="{BB962C8B-B14F-4D97-AF65-F5344CB8AC3E}">
        <p14:creationId xmlns:p14="http://schemas.microsoft.com/office/powerpoint/2010/main" val="87552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AB29-FF4F-3610-31A3-0EDCCABF12E2}"/>
              </a:ext>
            </a:extLst>
          </p:cNvPr>
          <p:cNvSpPr>
            <a:spLocks noGrp="1"/>
          </p:cNvSpPr>
          <p:nvPr>
            <p:ph type="title"/>
          </p:nvPr>
        </p:nvSpPr>
        <p:spPr/>
        <p:txBody>
          <a:bodyPr/>
          <a:lstStyle/>
          <a:p>
            <a:r>
              <a:rPr lang="en-US" dirty="0"/>
              <a:t>New Project Application Materials</a:t>
            </a:r>
          </a:p>
        </p:txBody>
      </p:sp>
      <p:sp>
        <p:nvSpPr>
          <p:cNvPr id="3" name="Content Placeholder 2">
            <a:extLst>
              <a:ext uri="{FF2B5EF4-FFF2-40B4-BE49-F238E27FC236}">
                <a16:creationId xmlns:a16="http://schemas.microsoft.com/office/drawing/2014/main" id="{84531677-FC7A-DCF8-8DCD-CF68F08645E9}"/>
              </a:ext>
            </a:extLst>
          </p:cNvPr>
          <p:cNvSpPr>
            <a:spLocks noGrp="1"/>
          </p:cNvSpPr>
          <p:nvPr>
            <p:ph idx="1"/>
          </p:nvPr>
        </p:nvSpPr>
        <p:spPr/>
        <p:txBody>
          <a:bodyPr/>
          <a:lstStyle/>
          <a:p>
            <a:pPr algn="l" fontAlgn="base"/>
            <a:r>
              <a:rPr lang="en-US" b="1" i="0" dirty="0">
                <a:solidFill>
                  <a:srgbClr val="7A7A7A"/>
                </a:solidFill>
                <a:effectLst/>
                <a:latin typeface="inherit"/>
              </a:rPr>
              <a:t>FY23 NOFO Scoring Tool for New Projects – </a:t>
            </a:r>
            <a:r>
              <a:rPr lang="en-US" b="1" i="0" u="none" strike="noStrike" dirty="0">
                <a:solidFill>
                  <a:srgbClr val="088743"/>
                </a:solidFill>
                <a:effectLst/>
                <a:latin typeface="inherit"/>
                <a:hlinkClick r:id="rId2"/>
              </a:rPr>
              <a:t>PDF</a:t>
            </a:r>
            <a:r>
              <a:rPr lang="en-US" b="1" i="0" dirty="0">
                <a:solidFill>
                  <a:srgbClr val="7A7A7A"/>
                </a:solidFill>
                <a:effectLst/>
                <a:latin typeface="inherit"/>
              </a:rPr>
              <a:t> / </a:t>
            </a:r>
            <a:r>
              <a:rPr lang="en-US" b="1" i="0" u="none" strike="noStrike" dirty="0">
                <a:solidFill>
                  <a:srgbClr val="088743"/>
                </a:solidFill>
                <a:effectLst/>
                <a:latin typeface="inherit"/>
                <a:hlinkClick r:id="rId3"/>
              </a:rPr>
              <a:t>WORD</a:t>
            </a:r>
            <a:endParaRPr lang="en-US" b="0" i="0" dirty="0">
              <a:solidFill>
                <a:srgbClr val="7A7A7A"/>
              </a:solidFill>
              <a:effectLst/>
              <a:latin typeface="Roboto" panose="02000000000000000000" pitchFamily="2" charset="0"/>
            </a:endParaRPr>
          </a:p>
          <a:p>
            <a:pPr algn="l" fontAlgn="base"/>
            <a:r>
              <a:rPr lang="en-US" b="1" i="0" u="none" strike="noStrike" dirty="0">
                <a:solidFill>
                  <a:srgbClr val="088743"/>
                </a:solidFill>
                <a:effectLst/>
                <a:latin typeface="inherit"/>
                <a:hlinkClick r:id="rId4"/>
              </a:rPr>
              <a:t>FY23 NOFO RFI Application for New Projects</a:t>
            </a:r>
            <a:endParaRPr lang="en-US" b="0" i="0" dirty="0">
              <a:solidFill>
                <a:srgbClr val="7A7A7A"/>
              </a:solidFill>
              <a:effectLst/>
              <a:latin typeface="Roboto" panose="02000000000000000000" pitchFamily="2" charset="0"/>
            </a:endParaRPr>
          </a:p>
          <a:p>
            <a:pPr algn="l" fontAlgn="base"/>
            <a:r>
              <a:rPr lang="en-US" b="1" i="0" u="none" strike="noStrike" dirty="0">
                <a:solidFill>
                  <a:srgbClr val="088743"/>
                </a:solidFill>
                <a:effectLst/>
                <a:latin typeface="inherit"/>
                <a:hlinkClick r:id="rId5"/>
              </a:rPr>
              <a:t>Service Standards Self-Assessment</a:t>
            </a:r>
            <a:endParaRPr lang="en-US" b="0" i="0" dirty="0">
              <a:solidFill>
                <a:srgbClr val="7A7A7A"/>
              </a:solidFill>
              <a:effectLst/>
              <a:latin typeface="Roboto" panose="02000000000000000000" pitchFamily="2" charset="0"/>
            </a:endParaRPr>
          </a:p>
          <a:p>
            <a:pPr algn="l" fontAlgn="base"/>
            <a:r>
              <a:rPr lang="en-US" b="1" i="0" u="none" strike="noStrike" dirty="0">
                <a:solidFill>
                  <a:srgbClr val="088743"/>
                </a:solidFill>
                <a:effectLst/>
                <a:latin typeface="inherit"/>
                <a:hlinkClick r:id="rId6"/>
              </a:rPr>
              <a:t>CoC-Funded Project Budget Template</a:t>
            </a:r>
            <a:endParaRPr lang="en-US" b="0" i="0" dirty="0">
              <a:solidFill>
                <a:srgbClr val="7A7A7A"/>
              </a:solidFill>
              <a:effectLst/>
              <a:latin typeface="Roboto" panose="02000000000000000000" pitchFamily="2" charset="0"/>
            </a:endParaRPr>
          </a:p>
          <a:p>
            <a:pPr algn="l" fontAlgn="base"/>
            <a:r>
              <a:rPr lang="en-US" b="1" i="0" u="none" strike="noStrike" dirty="0">
                <a:solidFill>
                  <a:srgbClr val="088743"/>
                </a:solidFill>
                <a:effectLst/>
                <a:latin typeface="inherit"/>
                <a:hlinkClick r:id="rId7"/>
              </a:rPr>
              <a:t>Budget Instructions FY23 New Projects</a:t>
            </a:r>
            <a:endParaRPr lang="en-US" b="0" i="0" dirty="0">
              <a:solidFill>
                <a:srgbClr val="7A7A7A"/>
              </a:solidFill>
              <a:effectLst/>
              <a:latin typeface="Roboto" panose="02000000000000000000" pitchFamily="2" charset="0"/>
            </a:endParaRPr>
          </a:p>
          <a:p>
            <a:pPr algn="l" fontAlgn="base"/>
            <a:r>
              <a:rPr lang="en-US" b="1" i="0" u="none" strike="noStrike" dirty="0">
                <a:solidFill>
                  <a:srgbClr val="088743"/>
                </a:solidFill>
                <a:effectLst/>
                <a:latin typeface="inherit"/>
                <a:hlinkClick r:id="rId8"/>
              </a:rPr>
              <a:t>AWH4T CoC NOFO Resilience and Equity Checklist</a:t>
            </a:r>
            <a:r>
              <a:rPr lang="en-US" b="1" i="0" dirty="0">
                <a:solidFill>
                  <a:srgbClr val="7A7A7A"/>
                </a:solidFill>
                <a:effectLst/>
                <a:latin typeface="inherit"/>
              </a:rPr>
              <a:t>  </a:t>
            </a:r>
            <a:endParaRPr lang="en-US" b="0" i="0" dirty="0">
              <a:solidFill>
                <a:srgbClr val="7A7A7A"/>
              </a:solidFill>
              <a:effectLst/>
              <a:latin typeface="Roboto" panose="02000000000000000000" pitchFamily="2" charset="0"/>
            </a:endParaRPr>
          </a:p>
          <a:p>
            <a:endParaRPr lang="en-US" dirty="0"/>
          </a:p>
        </p:txBody>
      </p:sp>
      <p:sp>
        <p:nvSpPr>
          <p:cNvPr id="5" name="Slide Number Placeholder 4">
            <a:extLst>
              <a:ext uri="{FF2B5EF4-FFF2-40B4-BE49-F238E27FC236}">
                <a16:creationId xmlns:a16="http://schemas.microsoft.com/office/drawing/2014/main" id="{A786803F-336C-3382-8299-A596D9795C36}"/>
              </a:ext>
            </a:extLst>
          </p:cNvPr>
          <p:cNvSpPr>
            <a:spLocks noGrp="1"/>
          </p:cNvSpPr>
          <p:nvPr>
            <p:ph type="sldNum" sz="quarter" idx="12"/>
          </p:nvPr>
        </p:nvSpPr>
        <p:spPr/>
        <p:txBody>
          <a:bodyPr/>
          <a:lstStyle/>
          <a:p>
            <a:fld id="{8C469358-91D9-3E46-B415-0202F72FD3E1}" type="slidenum">
              <a:rPr lang="en-US" smtClean="0"/>
              <a:pPr/>
              <a:t>23</a:t>
            </a:fld>
            <a:endParaRPr lang="en-US"/>
          </a:p>
        </p:txBody>
      </p:sp>
    </p:spTree>
    <p:extLst>
      <p:ext uri="{BB962C8B-B14F-4D97-AF65-F5344CB8AC3E}">
        <p14:creationId xmlns:p14="http://schemas.microsoft.com/office/powerpoint/2010/main" val="25899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AFDF-BD57-231C-848E-2C3B27DB1D36}"/>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E5EA33DF-3077-BEAA-0C7B-9EE98950F5E3}"/>
              </a:ext>
            </a:extLst>
          </p:cNvPr>
          <p:cNvSpPr>
            <a:spLocks noGrp="1"/>
          </p:cNvSpPr>
          <p:nvPr>
            <p:ph idx="1"/>
          </p:nvPr>
        </p:nvSpPr>
        <p:spPr/>
        <p:txBody>
          <a:bodyPr>
            <a:normAutofit/>
          </a:bodyPr>
          <a:lstStyle/>
          <a:p>
            <a:r>
              <a:rPr lang="en-US" dirty="0"/>
              <a:t>HUD.GOV</a:t>
            </a:r>
          </a:p>
          <a:p>
            <a:pPr lvl="1"/>
            <a:r>
              <a:rPr lang="en-US" dirty="0">
                <a:hlinkClick r:id="rId2"/>
              </a:rPr>
              <a:t>https://www.hud.gov/program_offices/comm_planning/coc/competition</a:t>
            </a:r>
            <a:endParaRPr lang="en-US" dirty="0"/>
          </a:p>
          <a:p>
            <a:pPr lvl="1"/>
            <a:endParaRPr lang="en-US" dirty="0"/>
          </a:p>
          <a:p>
            <a:r>
              <a:rPr lang="en-US" dirty="0"/>
              <a:t>HUD Exchange: </a:t>
            </a:r>
          </a:p>
          <a:p>
            <a:pPr lvl="1"/>
            <a:r>
              <a:rPr lang="en-US" dirty="0">
                <a:hlinkClick r:id="rId3"/>
              </a:rPr>
              <a:t>https://www.hudexchange.info/programs/e-snaps/fy-2023-coc-program-nofa-coc-program-competition/</a:t>
            </a:r>
            <a:endParaRPr lang="en-US" dirty="0"/>
          </a:p>
          <a:p>
            <a:endParaRPr lang="en-US" dirty="0"/>
          </a:p>
          <a:p>
            <a:r>
              <a:rPr lang="en-US" dirty="0"/>
              <a:t>Housing Solutions: </a:t>
            </a:r>
          </a:p>
          <a:p>
            <a:pPr lvl="1"/>
            <a:r>
              <a:rPr lang="en-US" dirty="0">
                <a:hlinkClick r:id="rId4"/>
              </a:rPr>
              <a:t>https://www.housingsolutionstulsa.org/awh4t-partner-portal/</a:t>
            </a: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DB7800E-62C5-9ACC-C616-01124EDBAFF1}"/>
              </a:ext>
            </a:extLst>
          </p:cNvPr>
          <p:cNvSpPr>
            <a:spLocks noGrp="1"/>
          </p:cNvSpPr>
          <p:nvPr>
            <p:ph type="sldNum" sz="quarter" idx="12"/>
          </p:nvPr>
        </p:nvSpPr>
        <p:spPr/>
        <p:txBody>
          <a:bodyPr/>
          <a:lstStyle/>
          <a:p>
            <a:fld id="{8C469358-91D9-3E46-B415-0202F72FD3E1}" type="slidenum">
              <a:rPr lang="en-US" smtClean="0"/>
              <a:pPr/>
              <a:t>24</a:t>
            </a:fld>
            <a:endParaRPr lang="en-US"/>
          </a:p>
        </p:txBody>
      </p:sp>
    </p:spTree>
    <p:extLst>
      <p:ext uri="{BB962C8B-B14F-4D97-AF65-F5344CB8AC3E}">
        <p14:creationId xmlns:p14="http://schemas.microsoft.com/office/powerpoint/2010/main" val="300374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B87C-3B89-D71D-B831-E6D090311B25}"/>
              </a:ext>
            </a:extLst>
          </p:cNvPr>
          <p:cNvSpPr>
            <a:spLocks noGrp="1"/>
          </p:cNvSpPr>
          <p:nvPr>
            <p:ph type="title"/>
          </p:nvPr>
        </p:nvSpPr>
        <p:spPr/>
        <p:txBody>
          <a:bodyPr/>
          <a:lstStyle/>
          <a:p>
            <a:r>
              <a:rPr lang="en-US" dirty="0"/>
              <a:t>Questions &amp; Answers</a:t>
            </a:r>
          </a:p>
        </p:txBody>
      </p:sp>
      <p:sp>
        <p:nvSpPr>
          <p:cNvPr id="5" name="Slide Number Placeholder 4">
            <a:extLst>
              <a:ext uri="{FF2B5EF4-FFF2-40B4-BE49-F238E27FC236}">
                <a16:creationId xmlns:a16="http://schemas.microsoft.com/office/drawing/2014/main" id="{77DD6C43-53DB-55B7-6A65-53D47DE765DC}"/>
              </a:ext>
            </a:extLst>
          </p:cNvPr>
          <p:cNvSpPr>
            <a:spLocks noGrp="1"/>
          </p:cNvSpPr>
          <p:nvPr>
            <p:ph type="sldNum" sz="quarter" idx="12"/>
          </p:nvPr>
        </p:nvSpPr>
        <p:spPr/>
        <p:txBody>
          <a:bodyPr/>
          <a:lstStyle/>
          <a:p>
            <a:fld id="{8C469358-91D9-3E46-B415-0202F72FD3E1}" type="slidenum">
              <a:rPr lang="en-US" smtClean="0"/>
              <a:pPr/>
              <a:t>25</a:t>
            </a:fld>
            <a:endParaRPr lang="en-US"/>
          </a:p>
        </p:txBody>
      </p:sp>
      <p:pic>
        <p:nvPicPr>
          <p:cNvPr id="1026" name="Picture 2">
            <a:extLst>
              <a:ext uri="{FF2B5EF4-FFF2-40B4-BE49-F238E27FC236}">
                <a16:creationId xmlns:a16="http://schemas.microsoft.com/office/drawing/2014/main" id="{028D29E7-A9C8-B52B-5017-5B739A6A37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520025"/>
            <a:ext cx="7620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AFA039-4A87-FE11-8805-3C9D79E8EE84}"/>
              </a:ext>
            </a:extLst>
          </p:cNvPr>
          <p:cNvSpPr txBox="1"/>
          <p:nvPr/>
        </p:nvSpPr>
        <p:spPr>
          <a:xfrm>
            <a:off x="9296400" y="2794346"/>
            <a:ext cx="7315200" cy="3662541"/>
          </a:xfrm>
          <a:prstGeom prst="rect">
            <a:avLst/>
          </a:prstGeom>
          <a:noFill/>
        </p:spPr>
        <p:txBody>
          <a:bodyPr wrap="square" rtlCol="0">
            <a:spAutoFit/>
          </a:bodyPr>
          <a:lstStyle/>
          <a:p>
            <a:r>
              <a:rPr lang="en-US" sz="4000" dirty="0"/>
              <a:t>Need Support?</a:t>
            </a:r>
          </a:p>
          <a:p>
            <a:endParaRPr lang="en-US" sz="3200" dirty="0"/>
          </a:p>
          <a:p>
            <a:pPr lvl="1"/>
            <a:r>
              <a:rPr lang="en-US" sz="3200" dirty="0"/>
              <a:t>Housing Solutions: </a:t>
            </a:r>
            <a:r>
              <a:rPr lang="en-US" sz="3200" dirty="0">
                <a:hlinkClick r:id="rId3"/>
              </a:rPr>
              <a:t>nofo@housingsolutionstulsa.org</a:t>
            </a:r>
            <a:endParaRPr lang="en-US" sz="3200" dirty="0"/>
          </a:p>
          <a:p>
            <a:pPr lvl="1"/>
            <a:endParaRPr lang="en-US" sz="3200" dirty="0"/>
          </a:p>
          <a:p>
            <a:pPr lvl="1"/>
            <a:r>
              <a:rPr lang="en-US" sz="3200" dirty="0"/>
              <a:t>Homebase:</a:t>
            </a:r>
          </a:p>
          <a:p>
            <a:pPr lvl="1"/>
            <a:r>
              <a:rPr lang="en-US" sz="3200" dirty="0">
                <a:hlinkClick r:id="rId4"/>
              </a:rPr>
              <a:t>tulsacocnofa@homebaseccc.org</a:t>
            </a:r>
            <a:r>
              <a:rPr lang="en-US" sz="3200" dirty="0"/>
              <a:t> </a:t>
            </a:r>
            <a:endParaRPr lang="en-US" sz="2800" dirty="0"/>
          </a:p>
        </p:txBody>
      </p:sp>
    </p:spTree>
    <p:extLst>
      <p:ext uri="{BB962C8B-B14F-4D97-AF65-F5344CB8AC3E}">
        <p14:creationId xmlns:p14="http://schemas.microsoft.com/office/powerpoint/2010/main" val="21507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9159-BBD6-B8AF-7393-C696C563FE4E}"/>
              </a:ext>
            </a:extLst>
          </p:cNvPr>
          <p:cNvSpPr>
            <a:spLocks noGrp="1"/>
          </p:cNvSpPr>
          <p:nvPr>
            <p:ph type="title"/>
          </p:nvPr>
        </p:nvSpPr>
        <p:spPr/>
        <p:txBody>
          <a:bodyPr/>
          <a:lstStyle/>
          <a:p>
            <a:r>
              <a:rPr lang="en-US" dirty="0"/>
              <a:t>FY23 CoC NOFO Award  </a:t>
            </a:r>
          </a:p>
        </p:txBody>
      </p:sp>
      <p:graphicFrame>
        <p:nvGraphicFramePr>
          <p:cNvPr id="6" name="Content Placeholder 5">
            <a:extLst>
              <a:ext uri="{FF2B5EF4-FFF2-40B4-BE49-F238E27FC236}">
                <a16:creationId xmlns:a16="http://schemas.microsoft.com/office/drawing/2014/main" id="{60AB6456-0776-82CC-EAAF-5C62D94905D9}"/>
              </a:ext>
            </a:extLst>
          </p:cNvPr>
          <p:cNvGraphicFramePr>
            <a:graphicFrameLocks noGrp="1"/>
          </p:cNvGraphicFramePr>
          <p:nvPr>
            <p:ph idx="1"/>
          </p:nvPr>
        </p:nvGraphicFramePr>
        <p:xfrm>
          <a:off x="1254816" y="2934269"/>
          <a:ext cx="14876841" cy="2261398"/>
        </p:xfrm>
        <a:graphic>
          <a:graphicData uri="http://schemas.openxmlformats.org/drawingml/2006/table">
            <a:tbl>
              <a:tblPr firstRow="1" firstCol="1" bandRow="1">
                <a:tableStyleId>{5C22544A-7EE6-4342-B048-85BDC9FD1C3A}</a:tableStyleId>
              </a:tblPr>
              <a:tblGrid>
                <a:gridCol w="2125263">
                  <a:extLst>
                    <a:ext uri="{9D8B030D-6E8A-4147-A177-3AD203B41FA5}">
                      <a16:colId xmlns:a16="http://schemas.microsoft.com/office/drawing/2014/main" val="1474484461"/>
                    </a:ext>
                  </a:extLst>
                </a:gridCol>
                <a:gridCol w="2125263">
                  <a:extLst>
                    <a:ext uri="{9D8B030D-6E8A-4147-A177-3AD203B41FA5}">
                      <a16:colId xmlns:a16="http://schemas.microsoft.com/office/drawing/2014/main" val="603250054"/>
                    </a:ext>
                  </a:extLst>
                </a:gridCol>
                <a:gridCol w="2125263">
                  <a:extLst>
                    <a:ext uri="{9D8B030D-6E8A-4147-A177-3AD203B41FA5}">
                      <a16:colId xmlns:a16="http://schemas.microsoft.com/office/drawing/2014/main" val="1654213902"/>
                    </a:ext>
                  </a:extLst>
                </a:gridCol>
                <a:gridCol w="2125263">
                  <a:extLst>
                    <a:ext uri="{9D8B030D-6E8A-4147-A177-3AD203B41FA5}">
                      <a16:colId xmlns:a16="http://schemas.microsoft.com/office/drawing/2014/main" val="3459448409"/>
                    </a:ext>
                  </a:extLst>
                </a:gridCol>
                <a:gridCol w="2125263">
                  <a:extLst>
                    <a:ext uri="{9D8B030D-6E8A-4147-A177-3AD203B41FA5}">
                      <a16:colId xmlns:a16="http://schemas.microsoft.com/office/drawing/2014/main" val="408912260"/>
                    </a:ext>
                  </a:extLst>
                </a:gridCol>
                <a:gridCol w="2125263">
                  <a:extLst>
                    <a:ext uri="{9D8B030D-6E8A-4147-A177-3AD203B41FA5}">
                      <a16:colId xmlns:a16="http://schemas.microsoft.com/office/drawing/2014/main" val="3297087383"/>
                    </a:ext>
                  </a:extLst>
                </a:gridCol>
                <a:gridCol w="2125263">
                  <a:extLst>
                    <a:ext uri="{9D8B030D-6E8A-4147-A177-3AD203B41FA5}">
                      <a16:colId xmlns:a16="http://schemas.microsoft.com/office/drawing/2014/main" val="3538345025"/>
                    </a:ext>
                  </a:extLst>
                </a:gridCol>
              </a:tblGrid>
              <a:tr h="1105468">
                <a:tc>
                  <a:txBody>
                    <a:bodyPr/>
                    <a:lstStyle/>
                    <a:p>
                      <a:pPr marL="0" marR="0">
                        <a:lnSpc>
                          <a:spcPct val="107000"/>
                        </a:lnSpc>
                        <a:spcBef>
                          <a:spcPts val="0"/>
                        </a:spcBef>
                        <a:spcAft>
                          <a:spcPts val="800"/>
                        </a:spcAft>
                      </a:pPr>
                      <a:r>
                        <a:rPr lang="en-US" sz="2400" kern="100" dirty="0">
                          <a:effectLst/>
                        </a:rPr>
                        <a:t>CoC</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PPRN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Estimated ARD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Tier 1</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CoC Bonus </a:t>
                      </a:r>
                      <a:r>
                        <a:rPr lang="en-US" sz="2000" kern="100" dirty="0">
                          <a:effectLst/>
                        </a:rPr>
                        <a:t>(7% of PRN)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DV Bonus</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Arial" panose="020B0604020202020204" pitchFamily="34" charset="0"/>
                        </a:rPr>
                        <a:t>(10% of PPRN)</a:t>
                      </a:r>
                    </a:p>
                  </a:txBody>
                  <a:tcPr/>
                </a:tc>
                <a:tc>
                  <a:txBody>
                    <a:bodyPr/>
                    <a:lstStyle/>
                    <a:p>
                      <a:pPr marL="0" marR="0">
                        <a:lnSpc>
                          <a:spcPct val="107000"/>
                        </a:lnSpc>
                        <a:spcBef>
                          <a:spcPts val="0"/>
                        </a:spcBef>
                        <a:spcAft>
                          <a:spcPts val="800"/>
                        </a:spcAft>
                      </a:pPr>
                      <a:r>
                        <a:rPr lang="en-US" sz="2400" kern="100">
                          <a:effectLst/>
                        </a:rPr>
                        <a:t>CoC Planning</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300663922"/>
                  </a:ext>
                </a:extLst>
              </a:tr>
              <a:tr h="1155930">
                <a:tc>
                  <a:txBody>
                    <a:bodyPr/>
                    <a:lstStyle/>
                    <a:p>
                      <a:pPr marL="0" marR="0">
                        <a:lnSpc>
                          <a:spcPct val="107000"/>
                        </a:lnSpc>
                        <a:spcBef>
                          <a:spcPts val="0"/>
                        </a:spcBef>
                        <a:spcAft>
                          <a:spcPts val="800"/>
                        </a:spcAft>
                      </a:pPr>
                      <a:r>
                        <a:rPr lang="en-US" sz="2400" kern="100" dirty="0">
                          <a:effectLst/>
                        </a:rPr>
                        <a:t>OK-501 - Tulsa CoC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$4,154,442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$4,359,951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$4,054,754</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$305,197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$415,444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800"/>
                        </a:spcAft>
                      </a:pPr>
                      <a:r>
                        <a:rPr lang="en-US" sz="2400" kern="100" dirty="0">
                          <a:effectLst/>
                        </a:rPr>
                        <a:t>$217,998</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712167161"/>
                  </a:ext>
                </a:extLst>
              </a:tr>
            </a:tbl>
          </a:graphicData>
        </a:graphic>
      </p:graphicFrame>
      <p:sp>
        <p:nvSpPr>
          <p:cNvPr id="5" name="Slide Number Placeholder 4">
            <a:extLst>
              <a:ext uri="{FF2B5EF4-FFF2-40B4-BE49-F238E27FC236}">
                <a16:creationId xmlns:a16="http://schemas.microsoft.com/office/drawing/2014/main" id="{9C7FBA96-C6E7-2925-B33C-CC4ED2891AF3}"/>
              </a:ext>
            </a:extLst>
          </p:cNvPr>
          <p:cNvSpPr>
            <a:spLocks noGrp="1"/>
          </p:cNvSpPr>
          <p:nvPr>
            <p:ph type="sldNum" sz="quarter" idx="12"/>
          </p:nvPr>
        </p:nvSpPr>
        <p:spPr/>
        <p:txBody>
          <a:bodyPr/>
          <a:lstStyle/>
          <a:p>
            <a:fld id="{8C469358-91D9-3E46-B415-0202F72FD3E1}" type="slidenum">
              <a:rPr lang="en-US" smtClean="0"/>
              <a:pPr/>
              <a:t>3</a:t>
            </a:fld>
            <a:endParaRPr lang="en-US"/>
          </a:p>
        </p:txBody>
      </p:sp>
      <p:sp>
        <p:nvSpPr>
          <p:cNvPr id="7" name="TextBox 6">
            <a:extLst>
              <a:ext uri="{FF2B5EF4-FFF2-40B4-BE49-F238E27FC236}">
                <a16:creationId xmlns:a16="http://schemas.microsoft.com/office/drawing/2014/main" id="{E3DB7F51-8F2C-464B-7A17-7CDE2CA4B851}"/>
              </a:ext>
            </a:extLst>
          </p:cNvPr>
          <p:cNvSpPr txBox="1"/>
          <p:nvPr/>
        </p:nvSpPr>
        <p:spPr>
          <a:xfrm>
            <a:off x="1254815" y="5974028"/>
            <a:ext cx="14876841" cy="3139321"/>
          </a:xfrm>
          <a:prstGeom prst="rect">
            <a:avLst/>
          </a:prstGeom>
          <a:noFill/>
        </p:spPr>
        <p:txBody>
          <a:bodyPr wrap="square">
            <a:spAutoFit/>
          </a:bodyPr>
          <a:lstStyle/>
          <a:p>
            <a:pPr algn="l"/>
            <a:r>
              <a:rPr lang="en-US" sz="1800" b="1" i="0" u="none" strike="noStrike" baseline="0" dirty="0">
                <a:solidFill>
                  <a:srgbClr val="042932"/>
                </a:solidFill>
                <a:latin typeface="Helvetica-Bold"/>
              </a:rPr>
              <a:t>Tier 1 </a:t>
            </a:r>
            <a:endParaRPr lang="en-US" dirty="0">
              <a:solidFill>
                <a:srgbClr val="000000"/>
              </a:solidFill>
              <a:latin typeface="Helvetica" panose="020B0604020202020204" pitchFamily="34" charset="0"/>
            </a:endParaRPr>
          </a:p>
          <a:p>
            <a:r>
              <a:rPr lang="en-US" sz="1800" b="0" i="0" u="none" strike="noStrike" baseline="0" dirty="0">
                <a:solidFill>
                  <a:srgbClr val="000000"/>
                </a:solidFill>
                <a:latin typeface="Helvetica" panose="020B0604020202020204" pitchFamily="34" charset="0"/>
              </a:rPr>
              <a:t>93% of Annual Renewal Demand $4,054,754. </a:t>
            </a:r>
          </a:p>
          <a:p>
            <a:r>
              <a:rPr lang="en-US" dirty="0">
                <a:solidFill>
                  <a:srgbClr val="000000"/>
                </a:solidFill>
                <a:latin typeface="Helvetica" panose="020B0604020202020204" pitchFamily="34" charset="0"/>
              </a:rPr>
              <a:t>New: </a:t>
            </a:r>
            <a:r>
              <a:rPr lang="en-US" sz="1800" b="0" i="0" u="none" strike="noStrike" baseline="0" dirty="0">
                <a:solidFill>
                  <a:srgbClr val="000000"/>
                </a:solidFill>
                <a:latin typeface="Helvetica" panose="020B0604020202020204" pitchFamily="34" charset="0"/>
              </a:rPr>
              <a:t>Reduction in ARD amount from 95% to 93%</a:t>
            </a:r>
          </a:p>
          <a:p>
            <a:pPr algn="l"/>
            <a:endParaRPr lang="en-US" sz="1800" b="0" i="0" u="none" strike="noStrike" baseline="0" dirty="0">
              <a:solidFill>
                <a:srgbClr val="000000"/>
              </a:solidFill>
              <a:latin typeface="Helvetica" panose="020B0604020202020204" pitchFamily="34" charset="0"/>
            </a:endParaRPr>
          </a:p>
          <a:p>
            <a:pPr algn="l"/>
            <a:r>
              <a:rPr lang="en-US" sz="1800" b="1" i="0" u="none" strike="noStrike" baseline="0" dirty="0">
                <a:solidFill>
                  <a:srgbClr val="042932"/>
                </a:solidFill>
                <a:latin typeface="Helvetica-Bold"/>
              </a:rPr>
              <a:t>Tier 2 </a:t>
            </a:r>
            <a:r>
              <a:rPr lang="en-US" sz="1800" b="0" i="0" u="none" strike="noStrike" baseline="0" dirty="0">
                <a:solidFill>
                  <a:srgbClr val="000000"/>
                </a:solidFill>
                <a:latin typeface="Helvetica" panose="020B0604020202020204" pitchFamily="34" charset="0"/>
              </a:rPr>
              <a:t>(remainder of Annual Renewal Demand + CoC Bonus): $610,394</a:t>
            </a:r>
          </a:p>
          <a:p>
            <a:pPr algn="l"/>
            <a:endParaRPr lang="en-US" dirty="0">
              <a:solidFill>
                <a:srgbClr val="000000"/>
              </a:solidFill>
              <a:latin typeface="Helvetica" panose="020B0604020202020204" pitchFamily="34" charset="0"/>
            </a:endParaRPr>
          </a:p>
          <a:p>
            <a:pPr algn="l"/>
            <a:r>
              <a:rPr lang="en-US" sz="1800" b="0" i="0" u="none" strike="noStrike" baseline="0" dirty="0">
                <a:solidFill>
                  <a:srgbClr val="000000"/>
                </a:solidFill>
                <a:latin typeface="Helvetica" panose="020B0604020202020204" pitchFamily="34" charset="0"/>
              </a:rPr>
              <a:t> </a:t>
            </a:r>
            <a:r>
              <a:rPr lang="en-US" sz="1800" b="1" i="0" u="none" strike="noStrike" baseline="0" dirty="0">
                <a:solidFill>
                  <a:srgbClr val="000000"/>
                </a:solidFill>
                <a:latin typeface="Helvetica" panose="020B0604020202020204" pitchFamily="34" charset="0"/>
              </a:rPr>
              <a:t>Annual Renewal Demand (ARD): </a:t>
            </a:r>
            <a:r>
              <a:rPr lang="en-US" sz="1800" b="0" i="0" u="none" strike="noStrike" baseline="0" dirty="0">
                <a:solidFill>
                  <a:srgbClr val="000000"/>
                </a:solidFill>
                <a:latin typeface="Helvetica" panose="020B0604020202020204" pitchFamily="34" charset="0"/>
              </a:rPr>
              <a:t>Total amount of all the CoC’s projects that will be eligible for renewal in FY23 Competition</a:t>
            </a:r>
          </a:p>
          <a:p>
            <a:endParaRPr lang="en-US" b="1" dirty="0">
              <a:solidFill>
                <a:srgbClr val="000000"/>
              </a:solidFill>
              <a:latin typeface="Helvetica" panose="020B0604020202020204" pitchFamily="34" charset="0"/>
            </a:endParaRPr>
          </a:p>
          <a:p>
            <a:r>
              <a:rPr lang="en-US" b="1" dirty="0">
                <a:solidFill>
                  <a:srgbClr val="000000"/>
                </a:solidFill>
                <a:latin typeface="Helvetica" panose="020B0604020202020204" pitchFamily="34" charset="0"/>
              </a:rPr>
              <a:t>The Preliminary Pro Rata Need (PPRN) </a:t>
            </a:r>
            <a:r>
              <a:rPr lang="en-US" dirty="0">
                <a:solidFill>
                  <a:srgbClr val="000000"/>
                </a:solidFill>
                <a:latin typeface="Helvetica" panose="020B0604020202020204" pitchFamily="34" charset="0"/>
              </a:rPr>
              <a:t>Formula is the formula that HUD uses to establish a CoC’s initial need amount, a part of determining a CoC’s maximum award amount in a given fiscal year. </a:t>
            </a:r>
          </a:p>
          <a:p>
            <a:pPr algn="l"/>
            <a:endParaRPr lang="en-US"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53032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3">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79473" cy="10287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endParaRPr lang="en-US" sz="4050"/>
          </a:p>
        </p:txBody>
      </p:sp>
      <p:sp>
        <p:nvSpPr>
          <p:cNvPr id="56" name="Rectangle 55">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3" y="0"/>
            <a:ext cx="11321819"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2EFEB2-7ABA-40DF-8285-852050629F2A}"/>
              </a:ext>
            </a:extLst>
          </p:cNvPr>
          <p:cNvSpPr>
            <a:spLocks noGrp="1"/>
          </p:cNvSpPr>
          <p:nvPr>
            <p:ph type="title"/>
          </p:nvPr>
        </p:nvSpPr>
        <p:spPr>
          <a:xfrm>
            <a:off x="1645921" y="775253"/>
            <a:ext cx="8966906" cy="2499752"/>
          </a:xfrm>
        </p:spPr>
        <p:txBody>
          <a:bodyPr>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234440"/>
            <a:r>
              <a:rPr lang="en-US" sz="6000" kern="1200" spc="-68" baseline="0">
                <a:solidFill>
                  <a:srgbClr val="FFFFFF"/>
                </a:solidFill>
                <a:latin typeface="+mj-lt"/>
                <a:ea typeface="+mj-ea"/>
                <a:cs typeface="+mj-cs"/>
              </a:rPr>
              <a:t>Purpose of Continuum of Care (CoC)  </a:t>
            </a:r>
            <a:endParaRPr lang="en-US" sz="6000">
              <a:solidFill>
                <a:srgbClr val="FFFFFF"/>
              </a:solidFill>
            </a:endParaRPr>
          </a:p>
        </p:txBody>
      </p:sp>
      <p:sp>
        <p:nvSpPr>
          <p:cNvPr id="49" name="Content Placeholder 2">
            <a:extLst>
              <a:ext uri="{FF2B5EF4-FFF2-40B4-BE49-F238E27FC236}">
                <a16:creationId xmlns:a16="http://schemas.microsoft.com/office/drawing/2014/main" id="{6EA9AAFB-445A-4C28-BB14-15A74C8175B0}"/>
              </a:ext>
            </a:extLst>
          </p:cNvPr>
          <p:cNvSpPr>
            <a:spLocks noGrp="1"/>
          </p:cNvSpPr>
          <p:nvPr>
            <p:ph idx="1"/>
          </p:nvPr>
        </p:nvSpPr>
        <p:spPr>
          <a:xfrm>
            <a:off x="1645919" y="3354457"/>
            <a:ext cx="8966907" cy="5479001"/>
          </a:xfrm>
        </p:spPr>
        <p:txBody>
          <a:bodyPr>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indent="0" defTabSz="1234440">
              <a:spcBef>
                <a:spcPts val="1620"/>
              </a:spcBef>
              <a:spcAft>
                <a:spcPts val="270"/>
              </a:spcAft>
              <a:buNone/>
            </a:pPr>
            <a:r>
              <a:rPr lang="en-US" sz="2550" b="1" kern="1200" dirty="0">
                <a:solidFill>
                  <a:srgbClr val="FFFFFF"/>
                </a:solidFill>
                <a:latin typeface="+mn-lt"/>
                <a:ea typeface="+mn-ea"/>
                <a:cs typeface="+mn-cs"/>
              </a:rPr>
              <a:t>A CoC is a community planning body that addresses the needs of persons who are experiencing homelessness. </a:t>
            </a:r>
          </a:p>
          <a:p>
            <a:pPr marL="0" indent="0" defTabSz="1234440">
              <a:spcBef>
                <a:spcPts val="1620"/>
              </a:spcBef>
              <a:spcAft>
                <a:spcPts val="270"/>
              </a:spcAft>
              <a:buNone/>
            </a:pPr>
            <a:r>
              <a:rPr lang="en-US" sz="2550" b="1" kern="1200" dirty="0">
                <a:solidFill>
                  <a:srgbClr val="FFFFFF"/>
                </a:solidFill>
                <a:latin typeface="+mn-lt"/>
                <a:ea typeface="+mn-ea"/>
                <a:cs typeface="+mn-cs"/>
              </a:rPr>
              <a:t>It is specifically designed to:</a:t>
            </a:r>
          </a:p>
          <a:p>
            <a:pPr lvl="1" defTabSz="1234440">
              <a:spcBef>
                <a:spcPts val="1620"/>
              </a:spcBef>
              <a:spcAft>
                <a:spcPts val="270"/>
              </a:spcAft>
              <a:buClrTx/>
              <a:buFont typeface="Arial" panose="020B0604020202020204" pitchFamily="34" charset="0"/>
              <a:buChar char="•"/>
            </a:pPr>
            <a:r>
              <a:rPr lang="en-US" sz="2550" kern="1200" dirty="0">
                <a:solidFill>
                  <a:srgbClr val="FFFFFF"/>
                </a:solidFill>
                <a:latin typeface="+mn-lt"/>
                <a:ea typeface="+mn-ea"/>
                <a:cs typeface="+mn-cs"/>
              </a:rPr>
              <a:t>Promote a community-wide commitment to the goal of ending homelessness,</a:t>
            </a:r>
          </a:p>
          <a:p>
            <a:pPr lvl="1" defTabSz="1234440">
              <a:spcBef>
                <a:spcPts val="1620"/>
              </a:spcBef>
              <a:spcAft>
                <a:spcPts val="270"/>
              </a:spcAft>
              <a:buClrTx/>
              <a:buFont typeface="Arial" panose="020B0604020202020204" pitchFamily="34" charset="0"/>
              <a:buChar char="•"/>
            </a:pPr>
            <a:r>
              <a:rPr lang="en-US" sz="2550" kern="1200" dirty="0">
                <a:solidFill>
                  <a:srgbClr val="FFFFFF"/>
                </a:solidFill>
                <a:latin typeface="+mn-lt"/>
                <a:ea typeface="+mn-ea"/>
                <a:cs typeface="+mn-cs"/>
              </a:rPr>
              <a:t>Provide funding for efforts to rapidly re-house individuals and families experiencing homelessness,</a:t>
            </a:r>
          </a:p>
          <a:p>
            <a:pPr lvl="1" defTabSz="1234440">
              <a:spcBef>
                <a:spcPts val="1620"/>
              </a:spcBef>
              <a:spcAft>
                <a:spcPts val="270"/>
              </a:spcAft>
              <a:buClrTx/>
              <a:buFont typeface="Arial" panose="020B0604020202020204" pitchFamily="34" charset="0"/>
              <a:buChar char="•"/>
            </a:pPr>
            <a:r>
              <a:rPr lang="en-US" sz="2550" kern="1200" dirty="0">
                <a:solidFill>
                  <a:srgbClr val="FFFFFF"/>
                </a:solidFill>
                <a:latin typeface="+mn-lt"/>
                <a:ea typeface="+mn-ea"/>
                <a:cs typeface="+mn-cs"/>
              </a:rPr>
              <a:t>Promote access to and effective use of mainstream programs, </a:t>
            </a:r>
          </a:p>
          <a:p>
            <a:pPr lvl="1" defTabSz="1234440">
              <a:spcBef>
                <a:spcPts val="1620"/>
              </a:spcBef>
              <a:spcAft>
                <a:spcPts val="270"/>
              </a:spcAft>
              <a:buClrTx/>
              <a:buFont typeface="Arial" panose="020B0604020202020204" pitchFamily="34" charset="0"/>
              <a:buChar char="•"/>
            </a:pPr>
            <a:r>
              <a:rPr lang="en-US" sz="2550" kern="1200" dirty="0">
                <a:solidFill>
                  <a:srgbClr val="FFFFFF"/>
                </a:solidFill>
                <a:latin typeface="+mn-lt"/>
                <a:ea typeface="+mn-ea"/>
                <a:cs typeface="+mn-cs"/>
              </a:rPr>
              <a:t>Optimize self-sufficiency among individuals and families experiencing homelessness, and</a:t>
            </a:r>
          </a:p>
          <a:p>
            <a:pPr lvl="1" defTabSz="1234440">
              <a:spcBef>
                <a:spcPts val="1620"/>
              </a:spcBef>
              <a:spcAft>
                <a:spcPts val="270"/>
              </a:spcAft>
              <a:buClrTx/>
              <a:buFont typeface="Arial" panose="020B0604020202020204" pitchFamily="34" charset="0"/>
              <a:buChar char="•"/>
            </a:pPr>
            <a:r>
              <a:rPr lang="en-US" sz="2550" kern="1200" dirty="0">
                <a:solidFill>
                  <a:srgbClr val="FFFFFF"/>
                </a:solidFill>
                <a:latin typeface="+mn-lt"/>
                <a:ea typeface="+mn-ea"/>
                <a:cs typeface="+mn-cs"/>
              </a:rPr>
              <a:t>Cover a specific geographic area. </a:t>
            </a:r>
          </a:p>
          <a:p>
            <a:pPr lvl="1" defTabSz="1234440">
              <a:spcBef>
                <a:spcPts val="1620"/>
              </a:spcBef>
              <a:spcAft>
                <a:spcPts val="270"/>
              </a:spcAft>
              <a:buClrTx/>
              <a:buFont typeface="Arial" panose="020B0604020202020204" pitchFamily="34" charset="0"/>
              <a:buChar char="•"/>
            </a:pPr>
            <a:endParaRPr lang="en-US" sz="2550" dirty="0">
              <a:solidFill>
                <a:srgbClr val="FFFFFF"/>
              </a:solidFill>
            </a:endParaRPr>
          </a:p>
          <a:p>
            <a:pPr lvl="1" defTabSz="1234440">
              <a:spcBef>
                <a:spcPts val="1620"/>
              </a:spcBef>
              <a:spcAft>
                <a:spcPts val="270"/>
              </a:spcAft>
              <a:buClrTx/>
              <a:buFont typeface="Arial" panose="020B0604020202020204" pitchFamily="34" charset="0"/>
              <a:buChar char="•"/>
            </a:pPr>
            <a:endParaRPr lang="en-US" sz="2550" dirty="0">
              <a:solidFill>
                <a:srgbClr val="FFFFFF"/>
              </a:solidFill>
            </a:endParaRPr>
          </a:p>
        </p:txBody>
      </p:sp>
      <p:sp>
        <p:nvSpPr>
          <p:cNvPr id="65" name="Rectangle 57">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1841"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Tiny wood houses lined up">
            <a:extLst>
              <a:ext uri="{FF2B5EF4-FFF2-40B4-BE49-F238E27FC236}">
                <a16:creationId xmlns:a16="http://schemas.microsoft.com/office/drawing/2014/main" id="{CA42EF7E-73DC-9074-07C7-7F7E811C46C7}"/>
              </a:ext>
            </a:extLst>
          </p:cNvPr>
          <p:cNvPicPr>
            <a:picLocks noChangeAspect="1"/>
          </p:cNvPicPr>
          <p:nvPr/>
        </p:nvPicPr>
        <p:blipFill rotWithShape="1">
          <a:blip r:embed="rId3">
            <a:extLst>
              <a:ext uri="{28A0092B-C50C-407E-A947-70E740481C1C}">
                <a14:useLocalDpi xmlns:a14="http://schemas.microsoft.com/office/drawing/2010/main" val="0"/>
              </a:ext>
            </a:extLst>
          </a:blip>
          <a:srcRect l="21439" r="18271"/>
          <a:stretch/>
        </p:blipFill>
        <p:spPr>
          <a:xfrm>
            <a:off x="12377974" y="2391735"/>
            <a:ext cx="4941380" cy="547084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2B9E5BBD-AE96-1D69-0B82-B654C145C71E}"/>
              </a:ext>
            </a:extLst>
          </p:cNvPr>
          <p:cNvSpPr txBox="1"/>
          <p:nvPr/>
        </p:nvSpPr>
        <p:spPr>
          <a:xfrm>
            <a:off x="2159800" y="9528827"/>
            <a:ext cx="7939145" cy="415498"/>
          </a:xfrm>
          <a:prstGeom prst="rect">
            <a:avLst/>
          </a:prstGeom>
          <a:noFill/>
        </p:spPr>
        <p:txBody>
          <a:bodyPr wrap="square">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100" b="1" kern="1200" dirty="0">
                <a:solidFill>
                  <a:schemeClr val="bg1"/>
                </a:solidFill>
                <a:latin typeface="Calibri Light" panose="020F0302020204030204" pitchFamily="34" charset="0"/>
                <a:cs typeface="Calibri Light" panose="020F0302020204030204" pitchFamily="34" charset="0"/>
              </a:rPr>
              <a:t>To learn more, visit: </a:t>
            </a:r>
            <a:r>
              <a:rPr lang="en-US" sz="2100" u="sng" kern="1200" dirty="0">
                <a:solidFill>
                  <a:schemeClr val="bg1"/>
                </a:solidFill>
                <a:latin typeface="Calibri Light" panose="020F0302020204030204" pitchFamily="34" charset="0"/>
                <a:cs typeface="Calibri Light" panose="020F0302020204030204" pitchFamily="34" charset="0"/>
              </a:rPr>
              <a:t>https://hudexchange.info/programs/coc/toolkit</a:t>
            </a:r>
            <a:endParaRPr lang="en-US" sz="2100" u="sng"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851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01474"/>
            <a:ext cx="18288001" cy="98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0298" y="2606767"/>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1" cy="9501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A1379-EB94-D5EA-8C78-AD5035424D4E}"/>
              </a:ext>
            </a:extLst>
          </p:cNvPr>
          <p:cNvSpPr>
            <a:spLocks noGrp="1"/>
          </p:cNvSpPr>
          <p:nvPr>
            <p:ph type="title"/>
          </p:nvPr>
        </p:nvSpPr>
        <p:spPr>
          <a:xfrm>
            <a:off x="7772401" y="952419"/>
            <a:ext cx="9552213" cy="2176135"/>
          </a:xfrm>
        </p:spPr>
        <p:txBody>
          <a:bodyPr vert="horz" lIns="91440" tIns="45720" rIns="91440" bIns="45720" rtlCol="0" anchor="b">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indent="0" defTabSz="914400"/>
            <a:r>
              <a:rPr lang="en-US" sz="4800" b="1" kern="1200" spc="-50" baseline="0" dirty="0">
                <a:solidFill>
                  <a:schemeClr val="tx1">
                    <a:lumMod val="75000"/>
                    <a:lumOff val="25000"/>
                  </a:schemeClr>
                </a:solidFill>
                <a:latin typeface="+mj-lt"/>
                <a:ea typeface="+mj-ea"/>
                <a:cs typeface="+mj-cs"/>
              </a:rPr>
              <a:t>HUD Homelessness Policy Priorities </a:t>
            </a:r>
          </a:p>
        </p:txBody>
      </p:sp>
      <p:pic>
        <p:nvPicPr>
          <p:cNvPr id="6" name="Picture 5" descr="Figures of houses in different position and sizes">
            <a:extLst>
              <a:ext uri="{FF2B5EF4-FFF2-40B4-BE49-F238E27FC236}">
                <a16:creationId xmlns:a16="http://schemas.microsoft.com/office/drawing/2014/main" id="{9A6B2019-6055-31CE-CC92-6A7899DFAF48}"/>
              </a:ext>
            </a:extLst>
          </p:cNvPr>
          <p:cNvPicPr>
            <a:picLocks noChangeAspect="1"/>
          </p:cNvPicPr>
          <p:nvPr/>
        </p:nvPicPr>
        <p:blipFill rotWithShape="1">
          <a:blip r:embed="rId2"/>
          <a:srcRect l="22199" r="39693"/>
          <a:stretch/>
        </p:blipFill>
        <p:spPr>
          <a:xfrm>
            <a:off x="20" y="-18192"/>
            <a:ext cx="6981424" cy="10305190"/>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31425" y="3128554"/>
            <a:ext cx="925602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2639DAC-87F8-277B-E2EE-2231865E25E6}"/>
              </a:ext>
            </a:extLst>
          </p:cNvPr>
          <p:cNvSpPr>
            <a:spLocks noGrp="1"/>
          </p:cNvSpPr>
          <p:nvPr>
            <p:ph sz="half" idx="2"/>
          </p:nvPr>
        </p:nvSpPr>
        <p:spPr>
          <a:xfrm>
            <a:off x="7772401" y="3298371"/>
            <a:ext cx="9552213" cy="5505270"/>
          </a:xfrm>
        </p:spPr>
        <p:txBody>
          <a:bodyPr vert="horz" lIns="0" tIns="45720" rIns="0" bIns="45720" rtlCol="0">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indent="0" defTabSz="914400">
              <a:buFont typeface="Calibri" panose="020F0502020204030204" pitchFamily="34" charset="0"/>
              <a:buNone/>
            </a:pPr>
            <a:r>
              <a:rPr lang="en-US" b="1" dirty="0">
                <a:solidFill>
                  <a:schemeClr val="tx1">
                    <a:lumMod val="75000"/>
                    <a:lumOff val="25000"/>
                  </a:schemeClr>
                </a:solidFill>
              </a:rPr>
              <a:t>HUD Homelessness Policy Priorities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Ending homelessness for all persons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Using a housing first approach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Reducing unsheltered homelessness</a:t>
            </a:r>
          </a:p>
          <a:p>
            <a:pPr marL="685800" indent="-685800" defTabSz="914400">
              <a:buFont typeface="Calibri" panose="020F0502020204030204" pitchFamily="34" charset="0"/>
              <a:buAutoNum type="arabicPeriod"/>
            </a:pPr>
            <a:r>
              <a:rPr lang="en-US" dirty="0">
                <a:solidFill>
                  <a:schemeClr val="tx1">
                    <a:lumMod val="75000"/>
                    <a:lumOff val="25000"/>
                  </a:schemeClr>
                </a:solidFill>
              </a:rPr>
              <a:t>Improving system performance</a:t>
            </a:r>
          </a:p>
          <a:p>
            <a:pPr marL="685800" indent="-685800" defTabSz="914400">
              <a:buFont typeface="Calibri" panose="020F0502020204030204" pitchFamily="34" charset="0"/>
              <a:buAutoNum type="arabicPeriod"/>
            </a:pPr>
            <a:r>
              <a:rPr lang="en-US" dirty="0">
                <a:solidFill>
                  <a:schemeClr val="tx1">
                    <a:lumMod val="75000"/>
                    <a:lumOff val="25000"/>
                  </a:schemeClr>
                </a:solidFill>
              </a:rPr>
              <a:t>Partnering w/ housing, health, and service agencies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Addressing racial equity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Improving assistance to LGBTQ+ individuals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Involving persons with lived experience </a:t>
            </a:r>
          </a:p>
          <a:p>
            <a:pPr marL="685800" indent="-685800" defTabSz="914400">
              <a:buFont typeface="Calibri" panose="020F0502020204030204" pitchFamily="34" charset="0"/>
              <a:buAutoNum type="arabicPeriod"/>
            </a:pPr>
            <a:r>
              <a:rPr lang="en-US" dirty="0">
                <a:solidFill>
                  <a:schemeClr val="tx1">
                    <a:lumMod val="75000"/>
                    <a:lumOff val="25000"/>
                  </a:schemeClr>
                </a:solidFill>
              </a:rPr>
              <a:t>Increasing affordable housing supply</a:t>
            </a:r>
          </a:p>
          <a:p>
            <a:pPr defTabSz="914400"/>
            <a:endParaRPr lang="en-US" dirty="0">
              <a:solidFill>
                <a:schemeClr val="tx1">
                  <a:lumMod val="75000"/>
                  <a:lumOff val="25000"/>
                </a:schemeClr>
              </a:solidFill>
            </a:endParaRPr>
          </a:p>
        </p:txBody>
      </p:sp>
    </p:spTree>
    <p:extLst>
      <p:ext uri="{BB962C8B-B14F-4D97-AF65-F5344CB8AC3E}">
        <p14:creationId xmlns:p14="http://schemas.microsoft.com/office/powerpoint/2010/main" val="2994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C011DC8-EC3F-538E-D283-CAC9C17E1251}"/>
              </a:ext>
            </a:extLst>
          </p:cNvPr>
          <p:cNvSpPr/>
          <p:nvPr/>
        </p:nvSpPr>
        <p:spPr>
          <a:xfrm>
            <a:off x="609600" y="2891209"/>
            <a:ext cx="5943600" cy="52240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E0D21-F2DE-6A2D-75B6-DF605353271C}"/>
              </a:ext>
            </a:extLst>
          </p:cNvPr>
          <p:cNvSpPr>
            <a:spLocks noGrp="1"/>
          </p:cNvSpPr>
          <p:nvPr>
            <p:ph type="title"/>
          </p:nvPr>
        </p:nvSpPr>
        <p:spPr/>
        <p:txBody>
          <a:bodyPr>
            <a:normAutofit/>
          </a:bodyPr>
          <a:lstStyle/>
          <a:p>
            <a:r>
              <a:rPr lang="en-US" dirty="0"/>
              <a:t>VAWA Reauthorization Act of 2022</a:t>
            </a:r>
          </a:p>
        </p:txBody>
      </p:sp>
      <p:sp>
        <p:nvSpPr>
          <p:cNvPr id="3" name="Content Placeholder 2">
            <a:extLst>
              <a:ext uri="{FF2B5EF4-FFF2-40B4-BE49-F238E27FC236}">
                <a16:creationId xmlns:a16="http://schemas.microsoft.com/office/drawing/2014/main" id="{2BC1E52F-D1B9-092B-A18A-E03855AC6B0D}"/>
              </a:ext>
            </a:extLst>
          </p:cNvPr>
          <p:cNvSpPr>
            <a:spLocks noGrp="1"/>
          </p:cNvSpPr>
          <p:nvPr>
            <p:ph idx="1"/>
          </p:nvPr>
        </p:nvSpPr>
        <p:spPr>
          <a:xfrm>
            <a:off x="8458200" y="2534477"/>
            <a:ext cx="8572500" cy="6225161"/>
          </a:xfrm>
        </p:spPr>
        <p:txBody>
          <a:bodyPr>
            <a:normAutofit/>
          </a:bodyPr>
          <a:lstStyle/>
          <a:p>
            <a:pPr marL="0" indent="0" algn="l">
              <a:buNone/>
            </a:pPr>
            <a:r>
              <a:rPr lang="en-US" sz="2000" b="1" i="0" u="none" strike="noStrike" baseline="0" dirty="0">
                <a:latin typeface="Helvetica" panose="020B0604020202020204" pitchFamily="34" charset="0"/>
              </a:rPr>
              <a:t>All projects funded through FY2023 NOFO must include the definition in their eligibility criteria for program participants.</a:t>
            </a:r>
          </a:p>
          <a:p>
            <a:pPr algn="l"/>
            <a:endParaRPr lang="en-US" sz="1800" dirty="0">
              <a:latin typeface="Helvetica" panose="020B0604020202020204" pitchFamily="34" charset="0"/>
            </a:endParaRPr>
          </a:p>
          <a:p>
            <a:pPr marL="0" indent="0" algn="l">
              <a:buNone/>
            </a:pPr>
            <a:endParaRPr lang="en-US" sz="1800" dirty="0">
              <a:latin typeface="Helvetica" panose="020B0604020202020204" pitchFamily="34" charset="0"/>
            </a:endParaRPr>
          </a:p>
          <a:p>
            <a:pPr marL="0" indent="0" algn="l">
              <a:buNone/>
            </a:pPr>
            <a:r>
              <a:rPr lang="en-US" sz="2000" b="1" i="0" u="none" strike="noStrike" baseline="0" dirty="0">
                <a:latin typeface="Helvetica" panose="020B0604020202020204" pitchFamily="34" charset="0"/>
              </a:rPr>
              <a:t>HUD definition of “homeless” includes:</a:t>
            </a:r>
          </a:p>
          <a:p>
            <a:r>
              <a:rPr lang="en-US" sz="2400" dirty="0">
                <a:latin typeface="Helvetica" panose="020B0604020202020204" pitchFamily="34" charset="0"/>
              </a:rPr>
              <a:t>Experiencing trauma or a lack of safety related to, or fleeing or attempting to flee, </a:t>
            </a:r>
            <a:r>
              <a:rPr lang="en-US" sz="2400" b="0" i="0" u="none" strike="noStrike" baseline="0" dirty="0">
                <a:latin typeface="Helvetica" panose="020B0604020202020204" pitchFamily="34" charset="0"/>
              </a:rPr>
              <a:t>domestic violence, dating violence, sexual assault, stalking or other dangerous, traumatic, or life-threatening conditions related to the violence against the individual or a family member in the individual’s or family’s current housing situation, including where the health and safety of children are jeopardized; </a:t>
            </a:r>
          </a:p>
          <a:p>
            <a:r>
              <a:rPr lang="en-US" sz="2400" b="0" i="0" u="none" strike="noStrike" baseline="0" dirty="0">
                <a:latin typeface="Helvetica" panose="020B0604020202020204" pitchFamily="34" charset="0"/>
              </a:rPr>
              <a:t>Has no other safe residences; and</a:t>
            </a:r>
          </a:p>
          <a:p>
            <a:r>
              <a:rPr lang="en-US" sz="2400" b="0" i="0" u="none" strike="noStrike" baseline="0" dirty="0">
                <a:latin typeface="Helvetica" panose="020B0604020202020204" pitchFamily="34" charset="0"/>
              </a:rPr>
              <a:t>Lacks the resources to obtain other safe permanent housing.</a:t>
            </a:r>
            <a:endParaRPr lang="en-US" dirty="0"/>
          </a:p>
        </p:txBody>
      </p:sp>
      <p:sp>
        <p:nvSpPr>
          <p:cNvPr id="5" name="Slide Number Placeholder 4">
            <a:extLst>
              <a:ext uri="{FF2B5EF4-FFF2-40B4-BE49-F238E27FC236}">
                <a16:creationId xmlns:a16="http://schemas.microsoft.com/office/drawing/2014/main" id="{D10B5146-32F7-94E4-D024-5572C9191585}"/>
              </a:ext>
            </a:extLst>
          </p:cNvPr>
          <p:cNvSpPr>
            <a:spLocks noGrp="1"/>
          </p:cNvSpPr>
          <p:nvPr>
            <p:ph type="sldNum" sz="quarter" idx="12"/>
          </p:nvPr>
        </p:nvSpPr>
        <p:spPr/>
        <p:txBody>
          <a:bodyPr/>
          <a:lstStyle/>
          <a:p>
            <a:fld id="{8C469358-91D9-3E46-B415-0202F72FD3E1}" type="slidenum">
              <a:rPr lang="en-US" smtClean="0"/>
              <a:pPr/>
              <a:t>6</a:t>
            </a:fld>
            <a:endParaRPr lang="en-US"/>
          </a:p>
        </p:txBody>
      </p:sp>
      <p:pic>
        <p:nvPicPr>
          <p:cNvPr id="7" name="Graphic 6" descr="Megaphone with solid fill">
            <a:extLst>
              <a:ext uri="{FF2B5EF4-FFF2-40B4-BE49-F238E27FC236}">
                <a16:creationId xmlns:a16="http://schemas.microsoft.com/office/drawing/2014/main" id="{0037FBF2-ABE6-A3ED-ECB7-D90EA81EF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4564" y="5003227"/>
            <a:ext cx="2312729" cy="2312729"/>
          </a:xfrm>
          <a:prstGeom prst="rect">
            <a:avLst/>
          </a:prstGeom>
        </p:spPr>
      </p:pic>
      <p:sp>
        <p:nvSpPr>
          <p:cNvPr id="9" name="TextBox 8">
            <a:extLst>
              <a:ext uri="{FF2B5EF4-FFF2-40B4-BE49-F238E27FC236}">
                <a16:creationId xmlns:a16="http://schemas.microsoft.com/office/drawing/2014/main" id="{6CB04B49-56FD-2B9D-DC62-CD5ED5BE2F20}"/>
              </a:ext>
            </a:extLst>
          </p:cNvPr>
          <p:cNvSpPr txBox="1"/>
          <p:nvPr/>
        </p:nvSpPr>
        <p:spPr>
          <a:xfrm>
            <a:off x="914400" y="3654456"/>
            <a:ext cx="5459672" cy="134877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marL="0" indent="0" algn="ctr">
              <a:buNone/>
            </a:pPr>
            <a:r>
              <a:rPr lang="en-US" sz="2000" b="1" i="0" u="none" strike="noStrike" baseline="0" dirty="0">
                <a:solidFill>
                  <a:schemeClr val="accent1"/>
                </a:solidFill>
                <a:latin typeface="Helvetica-Bold"/>
              </a:rPr>
              <a:t>The VAWA Reauthorization Act of 2022 </a:t>
            </a:r>
            <a:r>
              <a:rPr lang="en-US" sz="2000" b="0" i="0" u="none" strike="noStrike" baseline="0" dirty="0">
                <a:solidFill>
                  <a:schemeClr val="accent1"/>
                </a:solidFill>
                <a:latin typeface="Helvetica" panose="020B0604020202020204" pitchFamily="34" charset="0"/>
              </a:rPr>
              <a:t>changes the criteria for survivors whom HUD must consider as “homeless” under CoC and other HUD Programs. </a:t>
            </a:r>
            <a:endParaRPr lang="en-US" sz="2000" dirty="0">
              <a:solidFill>
                <a:schemeClr val="accent1"/>
              </a:solidFill>
              <a:latin typeface="Helvetica" panose="020B0604020202020204" pitchFamily="34" charset="0"/>
            </a:endParaRPr>
          </a:p>
        </p:txBody>
      </p:sp>
      <p:pic>
        <p:nvPicPr>
          <p:cNvPr id="13" name="Graphic 12" descr="Clipboard with solid fill">
            <a:extLst>
              <a:ext uri="{FF2B5EF4-FFF2-40B4-BE49-F238E27FC236}">
                <a16:creationId xmlns:a16="http://schemas.microsoft.com/office/drawing/2014/main" id="{3F716D4C-CE3C-E74E-8C1C-9ECB3AC935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0964" y="4095082"/>
            <a:ext cx="914400" cy="914400"/>
          </a:xfrm>
          <a:prstGeom prst="rect">
            <a:avLst/>
          </a:prstGeom>
        </p:spPr>
      </p:pic>
      <p:pic>
        <p:nvPicPr>
          <p:cNvPr id="15" name="Graphic 14" descr="Clipboard Partially Checked with solid fill">
            <a:extLst>
              <a:ext uri="{FF2B5EF4-FFF2-40B4-BE49-F238E27FC236}">
                <a16:creationId xmlns:a16="http://schemas.microsoft.com/office/drawing/2014/main" id="{27D62850-BC84-FB93-0063-0E77F605CC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22191" y="2434009"/>
            <a:ext cx="914400" cy="914400"/>
          </a:xfrm>
          <a:prstGeom prst="rect">
            <a:avLst/>
          </a:prstGeom>
        </p:spPr>
      </p:pic>
    </p:spTree>
    <p:extLst>
      <p:ext uri="{BB962C8B-B14F-4D97-AF65-F5344CB8AC3E}">
        <p14:creationId xmlns:p14="http://schemas.microsoft.com/office/powerpoint/2010/main" val="83055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E7F-B4F2-EBB9-E67F-CD2A8B944F4F}"/>
              </a:ext>
            </a:extLst>
          </p:cNvPr>
          <p:cNvSpPr>
            <a:spLocks noGrp="1"/>
          </p:cNvSpPr>
          <p:nvPr>
            <p:ph type="title"/>
          </p:nvPr>
        </p:nvSpPr>
        <p:spPr/>
        <p:txBody>
          <a:bodyPr/>
          <a:lstStyle/>
          <a:p>
            <a:r>
              <a:rPr lang="en-US" dirty="0"/>
              <a:t>Violence Against Women Act (VAWA) </a:t>
            </a:r>
          </a:p>
        </p:txBody>
      </p:sp>
      <p:graphicFrame>
        <p:nvGraphicFramePr>
          <p:cNvPr id="6" name="Content Placeholder 5">
            <a:extLst>
              <a:ext uri="{FF2B5EF4-FFF2-40B4-BE49-F238E27FC236}">
                <a16:creationId xmlns:a16="http://schemas.microsoft.com/office/drawing/2014/main" id="{F5745248-8C76-64C8-BF9B-BDE512788906}"/>
              </a:ext>
            </a:extLst>
          </p:cNvPr>
          <p:cNvGraphicFramePr>
            <a:graphicFrameLocks noGrp="1"/>
          </p:cNvGraphicFramePr>
          <p:nvPr>
            <p:ph idx="1"/>
            <p:extLst>
              <p:ext uri="{D42A27DB-BD31-4B8C-83A1-F6EECF244321}">
                <p14:modId xmlns:p14="http://schemas.microsoft.com/office/powerpoint/2010/main" val="251999634"/>
              </p:ext>
            </p:extLst>
          </p:nvPr>
        </p:nvGraphicFramePr>
        <p:xfrm>
          <a:off x="7391400" y="2400300"/>
          <a:ext cx="9931400" cy="6510214"/>
        </p:xfrm>
        <a:graphic>
          <a:graphicData uri="http://schemas.openxmlformats.org/drawingml/2006/table">
            <a:tbl>
              <a:tblPr/>
              <a:tblGrid>
                <a:gridCol w="9931400">
                  <a:extLst>
                    <a:ext uri="{9D8B030D-6E8A-4147-A177-3AD203B41FA5}">
                      <a16:colId xmlns:a16="http://schemas.microsoft.com/office/drawing/2014/main" val="224590186"/>
                    </a:ext>
                  </a:extLst>
                </a:gridCol>
              </a:tblGrid>
              <a:tr h="248081">
                <a:tc>
                  <a:txBody>
                    <a:bodyPr/>
                    <a:lstStyle/>
                    <a:p>
                      <a:pPr algn="l" fontAlgn="ctr"/>
                      <a:r>
                        <a:rPr lang="en-US" sz="2400" b="1" i="0" u="none" strike="noStrike" dirty="0">
                          <a:solidFill>
                            <a:srgbClr val="000000"/>
                          </a:solidFill>
                          <a:effectLst/>
                          <a:latin typeface="Arial Nova" panose="020B0504020202020204" pitchFamily="34" charset="0"/>
                        </a:rPr>
                        <a:t>VAWA Emergency Transfer Facilitation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3326826"/>
                  </a:ext>
                </a:extLst>
              </a:tr>
              <a:tr h="248081">
                <a:tc>
                  <a:txBody>
                    <a:bodyPr/>
                    <a:lstStyle/>
                    <a:p>
                      <a:pPr algn="l" fontAlgn="ctr"/>
                      <a:r>
                        <a:rPr lang="en-US" sz="2400" b="0" i="0" u="none" strike="noStrike">
                          <a:solidFill>
                            <a:srgbClr val="000000"/>
                          </a:solidFill>
                          <a:effectLst/>
                          <a:latin typeface="Arial Nova" panose="020B0504020202020204" pitchFamily="34" charset="0"/>
                        </a:rPr>
                        <a:t>1. Moving Cost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81764944"/>
                  </a:ext>
                </a:extLst>
              </a:tr>
              <a:tr h="248081">
                <a:tc>
                  <a:txBody>
                    <a:bodyPr/>
                    <a:lstStyle/>
                    <a:p>
                      <a:pPr algn="l" fontAlgn="ctr"/>
                      <a:r>
                        <a:rPr lang="en-US" sz="2400" b="0" i="0" u="none" strike="noStrike">
                          <a:solidFill>
                            <a:srgbClr val="000000"/>
                          </a:solidFill>
                          <a:effectLst/>
                          <a:latin typeface="Arial Nova" panose="020B0504020202020204" pitchFamily="34" charset="0"/>
                        </a:rPr>
                        <a:t>2. Travel Cost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6232224"/>
                  </a:ext>
                </a:extLst>
              </a:tr>
              <a:tr h="248081">
                <a:tc>
                  <a:txBody>
                    <a:bodyPr/>
                    <a:lstStyle/>
                    <a:p>
                      <a:pPr algn="l" fontAlgn="ctr"/>
                      <a:r>
                        <a:rPr lang="en-US" sz="2400" b="0" i="0" u="none" strike="noStrike">
                          <a:solidFill>
                            <a:srgbClr val="000000"/>
                          </a:solidFill>
                          <a:effectLst/>
                          <a:latin typeface="Arial Nova" panose="020B0504020202020204" pitchFamily="34" charset="0"/>
                        </a:rPr>
                        <a:t>3. Security Deposits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05248013"/>
                  </a:ext>
                </a:extLst>
              </a:tr>
              <a:tr h="248081">
                <a:tc>
                  <a:txBody>
                    <a:bodyPr/>
                    <a:lstStyle/>
                    <a:p>
                      <a:pPr algn="l" fontAlgn="ctr"/>
                      <a:r>
                        <a:rPr lang="en-US" sz="2400" b="0" i="0" u="none" strike="noStrike">
                          <a:solidFill>
                            <a:srgbClr val="000000"/>
                          </a:solidFill>
                          <a:effectLst/>
                          <a:latin typeface="Arial Nova" panose="020B0504020202020204" pitchFamily="34" charset="0"/>
                        </a:rPr>
                        <a:t>4. Utilities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138889"/>
                  </a:ext>
                </a:extLst>
              </a:tr>
              <a:tr h="248081">
                <a:tc>
                  <a:txBody>
                    <a:bodyPr/>
                    <a:lstStyle/>
                    <a:p>
                      <a:pPr algn="l" fontAlgn="ctr"/>
                      <a:r>
                        <a:rPr lang="en-US" sz="2400" b="0" i="0" u="none" strike="noStrike">
                          <a:solidFill>
                            <a:srgbClr val="000000"/>
                          </a:solidFill>
                          <a:effectLst/>
                          <a:latin typeface="Arial Nova" panose="020B0504020202020204" pitchFamily="34" charset="0"/>
                        </a:rPr>
                        <a:t>5. Housing Fees</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84014302"/>
                  </a:ext>
                </a:extLst>
              </a:tr>
              <a:tr h="248081">
                <a:tc>
                  <a:txBody>
                    <a:bodyPr/>
                    <a:lstStyle/>
                    <a:p>
                      <a:pPr algn="l" fontAlgn="ctr"/>
                      <a:r>
                        <a:rPr lang="en-US" sz="2400" b="0" i="0" u="none" strike="noStrike">
                          <a:solidFill>
                            <a:srgbClr val="000000"/>
                          </a:solidFill>
                          <a:effectLst/>
                          <a:latin typeface="Arial Nova" panose="020B0504020202020204" pitchFamily="34" charset="0"/>
                        </a:rPr>
                        <a:t>6. Case Management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57441142"/>
                  </a:ext>
                </a:extLst>
              </a:tr>
              <a:tr h="248081">
                <a:tc>
                  <a:txBody>
                    <a:bodyPr/>
                    <a:lstStyle/>
                    <a:p>
                      <a:pPr algn="l" fontAlgn="ctr"/>
                      <a:r>
                        <a:rPr lang="en-US" sz="2400" b="0" i="0" u="none" strike="noStrike">
                          <a:solidFill>
                            <a:srgbClr val="000000"/>
                          </a:solidFill>
                          <a:effectLst/>
                          <a:latin typeface="Arial Nova" panose="020B0504020202020204" pitchFamily="34" charset="0"/>
                        </a:rPr>
                        <a:t>7. Housing Navigation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3415774"/>
                  </a:ext>
                </a:extLst>
              </a:tr>
              <a:tr h="248081">
                <a:tc>
                  <a:txBody>
                    <a:bodyPr/>
                    <a:lstStyle/>
                    <a:p>
                      <a:pPr algn="l" fontAlgn="ctr"/>
                      <a:r>
                        <a:rPr lang="en-US" sz="2400" b="0" i="0" u="none" strike="noStrike">
                          <a:solidFill>
                            <a:srgbClr val="000000"/>
                          </a:solidFill>
                          <a:effectLst/>
                          <a:latin typeface="Arial Nova" panose="020B0504020202020204" pitchFamily="34" charset="0"/>
                        </a:rPr>
                        <a:t>8. Technology to make an available unit safe</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54107115"/>
                  </a:ext>
                </a:extLst>
              </a:tr>
              <a:tr h="248081">
                <a:tc>
                  <a:txBody>
                    <a:bodyPr/>
                    <a:lstStyle/>
                    <a:p>
                      <a:pPr algn="l" fontAlgn="ctr"/>
                      <a:r>
                        <a:rPr lang="en-US" sz="2400" b="1" i="0" u="none" strike="noStrike">
                          <a:solidFill>
                            <a:srgbClr val="000000"/>
                          </a:solidFill>
                          <a:effectLst/>
                          <a:latin typeface="Arial Nova" panose="020B0504020202020204" pitchFamily="34" charset="0"/>
                        </a:rPr>
                        <a:t>VAWA Confidentiality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54866548"/>
                  </a:ext>
                </a:extLst>
              </a:tr>
              <a:tr h="421738">
                <a:tc>
                  <a:txBody>
                    <a:bodyPr/>
                    <a:lstStyle/>
                    <a:p>
                      <a:pPr algn="l" fontAlgn="ctr"/>
                      <a:r>
                        <a:rPr lang="en-US" sz="2400" b="0" i="0" u="none" strike="noStrike">
                          <a:solidFill>
                            <a:srgbClr val="000000"/>
                          </a:solidFill>
                          <a:effectLst/>
                          <a:latin typeface="Arial Nova" panose="020B0504020202020204" pitchFamily="34" charset="0"/>
                        </a:rPr>
                        <a:t>1. Developing corrective actions and remedies to ensure compliance</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3692363"/>
                  </a:ext>
                </a:extLst>
              </a:tr>
              <a:tr h="421738">
                <a:tc>
                  <a:txBody>
                    <a:bodyPr/>
                    <a:lstStyle/>
                    <a:p>
                      <a:pPr algn="l" fontAlgn="ctr"/>
                      <a:r>
                        <a:rPr lang="en-US" sz="2400" b="0" i="0" u="none" strike="noStrike">
                          <a:solidFill>
                            <a:srgbClr val="000000"/>
                          </a:solidFill>
                          <a:effectLst/>
                          <a:latin typeface="Arial Nova" panose="020B0504020202020204" pitchFamily="34" charset="0"/>
                        </a:rPr>
                        <a:t>2. Program evaluation of policies, practices, and procedures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90678886"/>
                  </a:ext>
                </a:extLst>
              </a:tr>
              <a:tr h="421738">
                <a:tc>
                  <a:txBody>
                    <a:bodyPr/>
                    <a:lstStyle/>
                    <a:p>
                      <a:pPr algn="l" fontAlgn="ctr"/>
                      <a:r>
                        <a:rPr lang="en-US" sz="2400" b="0" i="0" u="none" strike="noStrike">
                          <a:solidFill>
                            <a:srgbClr val="000000"/>
                          </a:solidFill>
                          <a:effectLst/>
                          <a:latin typeface="Arial Nova" panose="020B0504020202020204" pitchFamily="34" charset="0"/>
                        </a:rPr>
                        <a:t>3. Training on compliance with VAWA requirements</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025147"/>
                  </a:ext>
                </a:extLst>
              </a:tr>
              <a:tr h="421738">
                <a:tc>
                  <a:txBody>
                    <a:bodyPr/>
                    <a:lstStyle/>
                    <a:p>
                      <a:pPr algn="l" fontAlgn="ctr"/>
                      <a:r>
                        <a:rPr lang="en-US" sz="2400" b="0" i="0" u="none" strike="noStrike">
                          <a:solidFill>
                            <a:srgbClr val="000000"/>
                          </a:solidFill>
                          <a:effectLst/>
                          <a:latin typeface="Arial Nova" panose="020B0504020202020204" pitchFamily="34" charset="0"/>
                        </a:rPr>
                        <a:t>4. Reporting to CoC Lead, HUD and others on compliance with VAWA requirements</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2201539"/>
                  </a:ext>
                </a:extLst>
              </a:tr>
              <a:tr h="421738">
                <a:tc>
                  <a:txBody>
                    <a:bodyPr/>
                    <a:lstStyle/>
                    <a:p>
                      <a:pPr algn="l" fontAlgn="ctr"/>
                      <a:r>
                        <a:rPr lang="en-US" sz="2400" b="0" i="0" u="none" strike="noStrike">
                          <a:solidFill>
                            <a:srgbClr val="000000"/>
                          </a:solidFill>
                          <a:effectLst/>
                          <a:latin typeface="Arial Nova" panose="020B0504020202020204" pitchFamily="34" charset="0"/>
                        </a:rPr>
                        <a:t>5. Costs for establishing methodology to protect survivor information</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91693365"/>
                  </a:ext>
                </a:extLst>
              </a:tr>
              <a:tr h="434142">
                <a:tc>
                  <a:txBody>
                    <a:bodyPr/>
                    <a:lstStyle/>
                    <a:p>
                      <a:pPr algn="l" fontAlgn="ctr"/>
                      <a:r>
                        <a:rPr lang="en-US" sz="2400" b="0" i="0" u="none" strike="noStrike" dirty="0">
                          <a:solidFill>
                            <a:srgbClr val="000000"/>
                          </a:solidFill>
                          <a:effectLst/>
                          <a:latin typeface="Arial Nova" panose="020B0504020202020204" pitchFamily="34" charset="0"/>
                        </a:rPr>
                        <a:t>6. Staff time associated with maintain adherence to VAWA</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88185486"/>
                  </a:ext>
                </a:extLst>
              </a:tr>
            </a:tbl>
          </a:graphicData>
        </a:graphic>
      </p:graphicFrame>
      <p:sp>
        <p:nvSpPr>
          <p:cNvPr id="5" name="Slide Number Placeholder 4">
            <a:extLst>
              <a:ext uri="{FF2B5EF4-FFF2-40B4-BE49-F238E27FC236}">
                <a16:creationId xmlns:a16="http://schemas.microsoft.com/office/drawing/2014/main" id="{EAE986A8-29D4-3C8D-9126-2230485C61C8}"/>
              </a:ext>
            </a:extLst>
          </p:cNvPr>
          <p:cNvSpPr>
            <a:spLocks noGrp="1"/>
          </p:cNvSpPr>
          <p:nvPr>
            <p:ph type="sldNum" sz="quarter" idx="12"/>
          </p:nvPr>
        </p:nvSpPr>
        <p:spPr/>
        <p:txBody>
          <a:bodyPr/>
          <a:lstStyle/>
          <a:p>
            <a:fld id="{8C469358-91D9-3E46-B415-0202F72FD3E1}" type="slidenum">
              <a:rPr lang="en-US" smtClean="0"/>
              <a:pPr/>
              <a:t>7</a:t>
            </a:fld>
            <a:endParaRPr lang="en-US"/>
          </a:p>
        </p:txBody>
      </p:sp>
      <p:sp>
        <p:nvSpPr>
          <p:cNvPr id="8" name="TextBox 7">
            <a:extLst>
              <a:ext uri="{FF2B5EF4-FFF2-40B4-BE49-F238E27FC236}">
                <a16:creationId xmlns:a16="http://schemas.microsoft.com/office/drawing/2014/main" id="{C741C852-FBFE-4496-058A-C10D121AD615}"/>
              </a:ext>
            </a:extLst>
          </p:cNvPr>
          <p:cNvSpPr txBox="1"/>
          <p:nvPr/>
        </p:nvSpPr>
        <p:spPr>
          <a:xfrm>
            <a:off x="533400" y="2547482"/>
            <a:ext cx="5715000" cy="6401753"/>
          </a:xfrm>
          <a:prstGeom prst="rect">
            <a:avLst/>
          </a:prstGeom>
          <a:noFill/>
        </p:spPr>
        <p:txBody>
          <a:bodyPr wrap="square">
            <a:spAutoFit/>
          </a:bodyPr>
          <a:lstStyle/>
          <a:p>
            <a:pPr marL="0" indent="0" algn="l">
              <a:buNone/>
            </a:pPr>
            <a:r>
              <a:rPr lang="en-US" sz="2800" b="1" i="0" u="none" strike="noStrike" baseline="0" dirty="0">
                <a:latin typeface="Helvetica-Bold"/>
              </a:rPr>
              <a:t>New budget line items (BLIs) </a:t>
            </a:r>
            <a:r>
              <a:rPr lang="en-US" sz="2800" b="0" i="0" u="none" strike="noStrike" baseline="0" dirty="0">
                <a:latin typeface="Helvetica" panose="020B0604020202020204" pitchFamily="34" charset="0"/>
              </a:rPr>
              <a:t>for newly eligible CoC Activities:</a:t>
            </a:r>
          </a:p>
          <a:p>
            <a:pPr marL="0" indent="0" algn="l">
              <a:buNone/>
            </a:pPr>
            <a:endParaRPr lang="en-US" sz="2800" dirty="0">
              <a:latin typeface="Helvetica" panose="020B0604020202020204" pitchFamily="34" charset="0"/>
            </a:endParaRPr>
          </a:p>
          <a:p>
            <a:pPr marL="0" indent="0" algn="l">
              <a:buNone/>
            </a:pPr>
            <a:endParaRPr lang="en-US" sz="2800" b="0" i="0" u="none" strike="noStrike" baseline="0" dirty="0">
              <a:latin typeface="Helvetica" panose="020B0604020202020204" pitchFamily="34" charset="0"/>
            </a:endParaRPr>
          </a:p>
          <a:p>
            <a:r>
              <a:rPr lang="en-US" sz="2800" b="1" i="0" u="none" strike="noStrike" baseline="0" dirty="0">
                <a:latin typeface="Helvetica-Bold"/>
              </a:rPr>
              <a:t>Violence Against Women Act (VAWA) Costs Budget Line Item</a:t>
            </a:r>
            <a:r>
              <a:rPr lang="en-US" sz="2800" b="0" i="0" u="none" strike="noStrike" baseline="0" dirty="0">
                <a:latin typeface="Helvetica" panose="020B0604020202020204" pitchFamily="34" charset="0"/>
              </a:rPr>
              <a:t>: Per the VAWA Reauthorization Act of 2022.</a:t>
            </a:r>
          </a:p>
          <a:p>
            <a:endParaRPr lang="en-US" sz="2800" dirty="0">
              <a:latin typeface="Helvetica" panose="020B0604020202020204" pitchFamily="34" charset="0"/>
            </a:endParaRPr>
          </a:p>
          <a:p>
            <a:endParaRPr lang="en-US" sz="2800" b="0" i="0" u="none" strike="noStrike" baseline="0" dirty="0">
              <a:latin typeface="Helvetica" panose="020B0604020202020204" pitchFamily="34" charset="0"/>
            </a:endParaRPr>
          </a:p>
          <a:p>
            <a:endParaRPr lang="en-US" sz="2800" dirty="0">
              <a:latin typeface="Helvetica" panose="020B0604020202020204" pitchFamily="34" charset="0"/>
            </a:endParaRPr>
          </a:p>
          <a:p>
            <a:endParaRPr lang="en-US" sz="2800" dirty="0">
              <a:latin typeface="Helvetica" panose="020B0604020202020204" pitchFamily="34" charset="0"/>
            </a:endParaRPr>
          </a:p>
          <a:p>
            <a:endParaRPr lang="en-US" sz="2800" dirty="0">
              <a:latin typeface="Helvetica" panose="020B0604020202020204" pitchFamily="34" charset="0"/>
            </a:endParaRPr>
          </a:p>
          <a:p>
            <a:r>
              <a:rPr lang="en-US" sz="2800" dirty="0">
                <a:latin typeface="Helvetica" panose="020B0604020202020204" pitchFamily="34" charset="0"/>
              </a:rPr>
              <a:t>S</a:t>
            </a:r>
            <a:r>
              <a:rPr lang="en-US" sz="2800" b="0" i="0" u="none" strike="noStrike" baseline="0" dirty="0">
                <a:latin typeface="Helvetica" panose="020B0604020202020204" pitchFamily="34" charset="0"/>
              </a:rPr>
              <a:t>ee pg. 42-43 of the NOFO.</a:t>
            </a:r>
          </a:p>
          <a:p>
            <a:r>
              <a:rPr lang="en-US" sz="1800" b="0" i="0" u="none" strike="noStrike" baseline="0" dirty="0">
                <a:latin typeface="Helvetica" panose="020B0604020202020204" pitchFamily="34" charset="0"/>
              </a:rPr>
              <a:t>.</a:t>
            </a:r>
            <a:endParaRPr lang="en-US" dirty="0"/>
          </a:p>
        </p:txBody>
      </p:sp>
      <p:pic>
        <p:nvPicPr>
          <p:cNvPr id="7" name="Graphic 6" descr="Open book outline">
            <a:extLst>
              <a:ext uri="{FF2B5EF4-FFF2-40B4-BE49-F238E27FC236}">
                <a16:creationId xmlns:a16="http://schemas.microsoft.com/office/drawing/2014/main" id="{785BEE42-8C30-0681-15D1-99CA276935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7282318"/>
            <a:ext cx="914400" cy="914400"/>
          </a:xfrm>
          <a:prstGeom prst="rect">
            <a:avLst/>
          </a:prstGeom>
        </p:spPr>
      </p:pic>
    </p:spTree>
    <p:extLst>
      <p:ext uri="{BB962C8B-B14F-4D97-AF65-F5344CB8AC3E}">
        <p14:creationId xmlns:p14="http://schemas.microsoft.com/office/powerpoint/2010/main" val="293604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2880-A999-E521-4D49-9CB43B3C002C}"/>
              </a:ext>
            </a:extLst>
          </p:cNvPr>
          <p:cNvSpPr>
            <a:spLocks noGrp="1"/>
          </p:cNvSpPr>
          <p:nvPr>
            <p:ph type="title"/>
          </p:nvPr>
        </p:nvSpPr>
        <p:spPr/>
        <p:txBody>
          <a:bodyPr>
            <a:normAutofit fontScale="90000"/>
          </a:bodyPr>
          <a:lstStyle/>
          <a:p>
            <a:r>
              <a:rPr lang="en-US" dirty="0"/>
              <a:t>Options: Creating NEW projects w/ eligible components </a:t>
            </a:r>
          </a:p>
        </p:txBody>
      </p:sp>
      <p:graphicFrame>
        <p:nvGraphicFramePr>
          <p:cNvPr id="6" name="Content Placeholder 5">
            <a:extLst>
              <a:ext uri="{FF2B5EF4-FFF2-40B4-BE49-F238E27FC236}">
                <a16:creationId xmlns:a16="http://schemas.microsoft.com/office/drawing/2014/main" id="{B53866F3-12B7-B1AC-628D-92FD50CB6ABE}"/>
              </a:ext>
            </a:extLst>
          </p:cNvPr>
          <p:cNvGraphicFramePr>
            <a:graphicFrameLocks noGrp="1"/>
          </p:cNvGraphicFramePr>
          <p:nvPr>
            <p:ph idx="1"/>
            <p:extLst>
              <p:ext uri="{D42A27DB-BD31-4B8C-83A1-F6EECF244321}">
                <p14:modId xmlns:p14="http://schemas.microsoft.com/office/powerpoint/2010/main" val="55898842"/>
              </p:ext>
            </p:extLst>
          </p:nvPr>
        </p:nvGraphicFramePr>
        <p:xfrm>
          <a:off x="1257300" y="2535238"/>
          <a:ext cx="15773400" cy="6224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CFC059D-F75B-D930-06A9-E15CE955635A}"/>
              </a:ext>
            </a:extLst>
          </p:cNvPr>
          <p:cNvSpPr>
            <a:spLocks noGrp="1"/>
          </p:cNvSpPr>
          <p:nvPr>
            <p:ph type="sldNum" sz="quarter" idx="12"/>
          </p:nvPr>
        </p:nvSpPr>
        <p:spPr/>
        <p:txBody>
          <a:bodyPr/>
          <a:lstStyle/>
          <a:p>
            <a:fld id="{8C469358-91D9-3E46-B415-0202F72FD3E1}" type="slidenum">
              <a:rPr lang="en-US" smtClean="0"/>
              <a:pPr/>
              <a:t>8</a:t>
            </a:fld>
            <a:endParaRPr lang="en-US"/>
          </a:p>
        </p:txBody>
      </p:sp>
    </p:spTree>
    <p:extLst>
      <p:ext uri="{BB962C8B-B14F-4D97-AF65-F5344CB8AC3E}">
        <p14:creationId xmlns:p14="http://schemas.microsoft.com/office/powerpoint/2010/main" val="66338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828799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783669" cy="3428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9ED3B-5926-1A0E-BC43-4D57AFDEDF65}"/>
              </a:ext>
            </a:extLst>
          </p:cNvPr>
          <p:cNvSpPr>
            <a:spLocks noGrp="1"/>
          </p:cNvSpPr>
          <p:nvPr>
            <p:ph type="title"/>
          </p:nvPr>
        </p:nvSpPr>
        <p:spPr>
          <a:xfrm>
            <a:off x="1142704" y="525294"/>
            <a:ext cx="6970356" cy="2436780"/>
          </a:xfrm>
        </p:spPr>
        <p:txBody>
          <a:bodyPr anchor="ctr">
            <a:normAutofit/>
          </a:bodyPr>
          <a:lstStyle/>
          <a:p>
            <a:r>
              <a:rPr lang="en-US" sz="6000" dirty="0">
                <a:solidFill>
                  <a:schemeClr val="tx1"/>
                </a:solidFill>
              </a:rPr>
              <a:t>New CoC Bonus Project Types</a:t>
            </a:r>
          </a:p>
        </p:txBody>
      </p:sp>
      <p:pic>
        <p:nvPicPr>
          <p:cNvPr id="7" name="Picture 6" descr="A midsection of a person holding a miniature house">
            <a:extLst>
              <a:ext uri="{FF2B5EF4-FFF2-40B4-BE49-F238E27FC236}">
                <a16:creationId xmlns:a16="http://schemas.microsoft.com/office/drawing/2014/main" id="{B2209FF6-5606-A5A0-E1CD-C3C2B64785BD}"/>
              </a:ext>
            </a:extLst>
          </p:cNvPr>
          <p:cNvPicPr>
            <a:picLocks noChangeAspect="1"/>
          </p:cNvPicPr>
          <p:nvPr/>
        </p:nvPicPr>
        <p:blipFill rotWithShape="1">
          <a:blip r:embed="rId2"/>
          <a:srcRect l="22804" r="21133" b="-1"/>
          <a:stretch/>
        </p:blipFill>
        <p:spPr>
          <a:xfrm>
            <a:off x="9677400" y="24244"/>
            <a:ext cx="8610600" cy="10287000"/>
          </a:xfrm>
          <a:prstGeom prst="rect">
            <a:avLst/>
          </a:prstGeom>
        </p:spPr>
      </p:pic>
      <p:sp>
        <p:nvSpPr>
          <p:cNvPr id="5" name="Slide Number Placeholder 4">
            <a:extLst>
              <a:ext uri="{FF2B5EF4-FFF2-40B4-BE49-F238E27FC236}">
                <a16:creationId xmlns:a16="http://schemas.microsoft.com/office/drawing/2014/main" id="{D9B82A69-1BCF-321F-76A8-B0818E36D035}"/>
              </a:ext>
            </a:extLst>
          </p:cNvPr>
          <p:cNvSpPr>
            <a:spLocks noGrp="1"/>
          </p:cNvSpPr>
          <p:nvPr>
            <p:ph type="sldNum" sz="quarter" idx="12"/>
          </p:nvPr>
        </p:nvSpPr>
        <p:spPr>
          <a:xfrm>
            <a:off x="13098780" y="9534525"/>
            <a:ext cx="4800600" cy="547687"/>
          </a:xfrm>
        </p:spPr>
        <p:txBody>
          <a:bodyPr>
            <a:normAutofit/>
          </a:bodyPr>
          <a:lstStyle/>
          <a:p>
            <a:pPr>
              <a:spcAft>
                <a:spcPts val="600"/>
              </a:spcAft>
            </a:pPr>
            <a:fld id="{8C469358-91D9-3E46-B415-0202F72FD3E1}" type="slidenum">
              <a:rPr lang="en-US">
                <a:solidFill>
                  <a:srgbClr val="FFFFFF"/>
                </a:solidFill>
              </a:rPr>
              <a:pPr>
                <a:spcAft>
                  <a:spcPts val="600"/>
                </a:spcAft>
              </a:pPr>
              <a:t>9</a:t>
            </a:fld>
            <a:endParaRPr lang="en-US">
              <a:solidFill>
                <a:srgbClr val="FFFFFF"/>
              </a:solidFill>
            </a:endParaRPr>
          </a:p>
        </p:txBody>
      </p:sp>
      <p:graphicFrame>
        <p:nvGraphicFramePr>
          <p:cNvPr id="6" name="Table 7">
            <a:extLst>
              <a:ext uri="{FF2B5EF4-FFF2-40B4-BE49-F238E27FC236}">
                <a16:creationId xmlns:a16="http://schemas.microsoft.com/office/drawing/2014/main" id="{C40F73B8-D180-81CC-6371-910144367DF1}"/>
              </a:ext>
            </a:extLst>
          </p:cNvPr>
          <p:cNvGraphicFramePr>
            <a:graphicFrameLocks noGrp="1"/>
          </p:cNvGraphicFramePr>
          <p:nvPr>
            <p:extLst>
              <p:ext uri="{D42A27DB-BD31-4B8C-83A1-F6EECF244321}">
                <p14:modId xmlns:p14="http://schemas.microsoft.com/office/powerpoint/2010/main" val="4275667239"/>
              </p:ext>
            </p:extLst>
          </p:nvPr>
        </p:nvGraphicFramePr>
        <p:xfrm>
          <a:off x="533400" y="3954292"/>
          <a:ext cx="8305800" cy="3916680"/>
        </p:xfrm>
        <a:graphic>
          <a:graphicData uri="http://schemas.openxmlformats.org/drawingml/2006/table">
            <a:tbl>
              <a:tblPr firstRow="1" bandRow="1">
                <a:tableStyleId>{68D230F3-CF80-4859-8CE7-A43EE81993B5}</a:tableStyleId>
              </a:tblPr>
              <a:tblGrid>
                <a:gridCol w="4724400">
                  <a:extLst>
                    <a:ext uri="{9D8B030D-6E8A-4147-A177-3AD203B41FA5}">
                      <a16:colId xmlns:a16="http://schemas.microsoft.com/office/drawing/2014/main" val="3887126260"/>
                    </a:ext>
                  </a:extLst>
                </a:gridCol>
                <a:gridCol w="3581400">
                  <a:extLst>
                    <a:ext uri="{9D8B030D-6E8A-4147-A177-3AD203B41FA5}">
                      <a16:colId xmlns:a16="http://schemas.microsoft.com/office/drawing/2014/main" val="3717586243"/>
                    </a:ext>
                  </a:extLst>
                </a:gridCol>
              </a:tblGrid>
              <a:tr h="0">
                <a:tc>
                  <a:txBody>
                    <a:bodyPr/>
                    <a:lstStyle/>
                    <a:p>
                      <a:r>
                        <a:rPr lang="en-US" sz="2000" b="0" dirty="0"/>
                        <a:t>Permanent Supportive Housing (PSH)</a:t>
                      </a:r>
                    </a:p>
                    <a:p>
                      <a:endParaRPr lang="en-US" sz="20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600" b="1" dirty="0">
                          <a:solidFill>
                            <a:srgbClr val="C00000"/>
                          </a:solidFill>
                        </a:rPr>
                        <a:t>                See page 55 of NOFO </a:t>
                      </a:r>
                    </a:p>
                  </a:txBody>
                  <a:tcPr/>
                </a:tc>
                <a:extLst>
                  <a:ext uri="{0D108BD9-81ED-4DB2-BD59-A6C34878D82A}">
                    <a16:rowId xmlns:a16="http://schemas.microsoft.com/office/drawing/2014/main" val="1264982664"/>
                  </a:ext>
                </a:extLst>
              </a:tr>
              <a:tr h="449036">
                <a:tc>
                  <a:txBody>
                    <a:bodyPr/>
                    <a:lstStyle/>
                    <a:p>
                      <a:r>
                        <a:rPr lang="en-US" sz="2000" dirty="0"/>
                        <a:t>Rapid Re-Housing (RRH)</a:t>
                      </a:r>
                    </a:p>
                    <a:p>
                      <a:endParaRPr lang="en-US" sz="2000" dirty="0"/>
                    </a:p>
                  </a:txBody>
                  <a:tcPr/>
                </a:tc>
                <a:tc>
                  <a:txBody>
                    <a:bodyPr/>
                    <a:lstStyle/>
                    <a:p>
                      <a:endParaRPr lang="en-US" sz="1600" b="1" kern="1200" dirty="0">
                        <a:solidFill>
                          <a:schemeClr val="tx1"/>
                        </a:solidFill>
                      </a:endParaRPr>
                    </a:p>
                    <a:p>
                      <a:r>
                        <a:rPr lang="en-US" sz="1600" b="1" kern="1200" dirty="0">
                          <a:solidFill>
                            <a:schemeClr val="tx1"/>
                          </a:solidFill>
                        </a:rPr>
                        <a:t>     </a:t>
                      </a:r>
                    </a:p>
                    <a:p>
                      <a:r>
                        <a:rPr lang="en-US" sz="1600" b="1" kern="1200" dirty="0">
                          <a:solidFill>
                            <a:schemeClr val="tx1"/>
                          </a:solidFill>
                        </a:rPr>
                        <a:t>               </a:t>
                      </a:r>
                      <a:r>
                        <a:rPr lang="en-US" sz="1600" b="1" kern="1200" dirty="0">
                          <a:solidFill>
                            <a:srgbClr val="C00000"/>
                          </a:solidFill>
                        </a:rPr>
                        <a:t>See page 55 of NOFO </a:t>
                      </a:r>
                      <a:endParaRPr lang="en-US" sz="1600" b="1" kern="1200" dirty="0">
                        <a:solidFill>
                          <a:srgbClr val="C00000"/>
                        </a:solidFill>
                        <a:latin typeface="+mn-lt"/>
                        <a:ea typeface="+mn-ea"/>
                        <a:cs typeface="+mn-cs"/>
                      </a:endParaRPr>
                    </a:p>
                  </a:txBody>
                  <a:tcPr/>
                </a:tc>
                <a:extLst>
                  <a:ext uri="{0D108BD9-81ED-4DB2-BD59-A6C34878D82A}">
                    <a16:rowId xmlns:a16="http://schemas.microsoft.com/office/drawing/2014/main" val="1797017520"/>
                  </a:ext>
                </a:extLst>
              </a:tr>
              <a:tr h="534977">
                <a:tc>
                  <a:txBody>
                    <a:bodyPr/>
                    <a:lstStyle/>
                    <a:p>
                      <a:r>
                        <a:rPr lang="en-US" sz="2000" dirty="0"/>
                        <a:t>Joint Transitional Housing to Rapid-Rehousing (Joint TH and PH-RRH)</a:t>
                      </a:r>
                    </a:p>
                  </a:txBody>
                  <a:tcPr/>
                </a:tc>
                <a:tc>
                  <a:txBody>
                    <a:bodyPr/>
                    <a:lstStyle/>
                    <a:p>
                      <a:endParaRPr lang="en-US" sz="2800" b="1" kern="1200" dirty="0">
                        <a:solidFill>
                          <a:srgbClr val="C00000"/>
                        </a:solidFill>
                      </a:endParaRPr>
                    </a:p>
                    <a:p>
                      <a:r>
                        <a:rPr lang="en-US" sz="1600" b="1" kern="1200" dirty="0">
                          <a:solidFill>
                            <a:srgbClr val="C00000"/>
                          </a:solidFill>
                        </a:rPr>
                        <a:t>               See page 56 of NOFO </a:t>
                      </a:r>
                      <a:endParaRPr lang="en-US" sz="1600" b="1" kern="1200" dirty="0">
                        <a:solidFill>
                          <a:srgbClr val="C00000"/>
                        </a:solidFill>
                        <a:latin typeface="+mn-lt"/>
                        <a:ea typeface="+mn-ea"/>
                        <a:cs typeface="+mn-cs"/>
                      </a:endParaRPr>
                    </a:p>
                  </a:txBody>
                  <a:tcPr/>
                </a:tc>
                <a:extLst>
                  <a:ext uri="{0D108BD9-81ED-4DB2-BD59-A6C34878D82A}">
                    <a16:rowId xmlns:a16="http://schemas.microsoft.com/office/drawing/2014/main" val="3997338390"/>
                  </a:ext>
                </a:extLst>
              </a:tr>
              <a:tr h="281884">
                <a:tc>
                  <a:txBody>
                    <a:bodyPr/>
                    <a:lstStyle/>
                    <a:p>
                      <a:r>
                        <a:rPr lang="en-US" sz="2000" dirty="0"/>
                        <a:t>HMIS (dedicated)</a:t>
                      </a:r>
                    </a:p>
                  </a:txBody>
                  <a:tcPr/>
                </a:tc>
                <a:tc>
                  <a:txBody>
                    <a:bodyPr/>
                    <a:lstStyle/>
                    <a:p>
                      <a:endParaRPr lang="en-US" sz="2400" b="1" kern="1200" dirty="0">
                        <a:solidFill>
                          <a:srgbClr val="C00000"/>
                        </a:solidFill>
                      </a:endParaRPr>
                    </a:p>
                    <a:p>
                      <a:r>
                        <a:rPr lang="en-US" sz="1600" b="1" kern="1200" dirty="0">
                          <a:solidFill>
                            <a:srgbClr val="C00000"/>
                          </a:solidFill>
                        </a:rPr>
                        <a:t>              See page 57 of NOFO </a:t>
                      </a:r>
                      <a:endParaRPr lang="en-US" sz="1600" b="1" kern="1200" dirty="0">
                        <a:solidFill>
                          <a:srgbClr val="C00000"/>
                        </a:solidFill>
                        <a:latin typeface="+mn-lt"/>
                        <a:ea typeface="+mn-ea"/>
                        <a:cs typeface="+mn-cs"/>
                      </a:endParaRPr>
                    </a:p>
                  </a:txBody>
                  <a:tcPr/>
                </a:tc>
                <a:extLst>
                  <a:ext uri="{0D108BD9-81ED-4DB2-BD59-A6C34878D82A}">
                    <a16:rowId xmlns:a16="http://schemas.microsoft.com/office/drawing/2014/main" val="3794121036"/>
                  </a:ext>
                </a:extLst>
              </a:tr>
              <a:tr h="519737">
                <a:tc>
                  <a:txBody>
                    <a:bodyPr/>
                    <a:lstStyle/>
                    <a:p>
                      <a:r>
                        <a:rPr lang="en-US" sz="2000" dirty="0"/>
                        <a:t>Supportive Services Only – Coordinated Entry (SSO-CE)</a:t>
                      </a:r>
                    </a:p>
                    <a:p>
                      <a:endParaRPr lang="en-US" sz="1200" dirty="0"/>
                    </a:p>
                  </a:txBody>
                  <a:tcPr/>
                </a:tc>
                <a:tc>
                  <a:txBody>
                    <a:bodyPr/>
                    <a:lstStyle/>
                    <a:p>
                      <a:endParaRPr lang="en-US" sz="1600" b="1" kern="1200" dirty="0">
                        <a:solidFill>
                          <a:srgbClr val="C00000"/>
                        </a:solidFill>
                      </a:endParaRPr>
                    </a:p>
                    <a:p>
                      <a:endParaRPr lang="en-US" sz="1600" b="1" kern="1200" dirty="0">
                        <a:solidFill>
                          <a:srgbClr val="C00000"/>
                        </a:solidFill>
                      </a:endParaRPr>
                    </a:p>
                    <a:p>
                      <a:r>
                        <a:rPr lang="en-US" sz="1600" b="1" kern="1200" dirty="0">
                          <a:solidFill>
                            <a:srgbClr val="C00000"/>
                          </a:solidFill>
                        </a:rPr>
                        <a:t>              See page 57 of NOFO </a:t>
                      </a:r>
                      <a:endParaRPr lang="en-US" sz="1600" b="1" kern="1200" dirty="0">
                        <a:solidFill>
                          <a:srgbClr val="C00000"/>
                        </a:solidFill>
                        <a:latin typeface="+mn-lt"/>
                        <a:ea typeface="+mn-ea"/>
                        <a:cs typeface="+mn-cs"/>
                      </a:endParaRPr>
                    </a:p>
                  </a:txBody>
                  <a:tcPr/>
                </a:tc>
                <a:extLst>
                  <a:ext uri="{0D108BD9-81ED-4DB2-BD59-A6C34878D82A}">
                    <a16:rowId xmlns:a16="http://schemas.microsoft.com/office/drawing/2014/main" val="554893495"/>
                  </a:ext>
                </a:extLst>
              </a:tr>
            </a:tbl>
          </a:graphicData>
        </a:graphic>
      </p:graphicFrame>
      <p:pic>
        <p:nvPicPr>
          <p:cNvPr id="10" name="Content Placeholder 5" descr="Open book outline">
            <a:extLst>
              <a:ext uri="{FF2B5EF4-FFF2-40B4-BE49-F238E27FC236}">
                <a16:creationId xmlns:a16="http://schemas.microsoft.com/office/drawing/2014/main" id="{57257074-BB6B-0298-ADEE-AE57BC4FB35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0" y="3954292"/>
            <a:ext cx="914400" cy="914400"/>
          </a:xfrm>
          <a:prstGeom prst="rect">
            <a:avLst/>
          </a:prstGeom>
        </p:spPr>
      </p:pic>
      <p:pic>
        <p:nvPicPr>
          <p:cNvPr id="12" name="Content Placeholder 5" descr="Open book outline">
            <a:extLst>
              <a:ext uri="{FF2B5EF4-FFF2-40B4-BE49-F238E27FC236}">
                <a16:creationId xmlns:a16="http://schemas.microsoft.com/office/drawing/2014/main" id="{3EA4E2DE-3A4D-7CAA-346A-60E275D3E1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0" y="4721460"/>
            <a:ext cx="914400" cy="914400"/>
          </a:xfrm>
          <a:prstGeom prst="rect">
            <a:avLst/>
          </a:prstGeom>
        </p:spPr>
      </p:pic>
      <p:pic>
        <p:nvPicPr>
          <p:cNvPr id="14" name="Content Placeholder 5" descr="Open book outline">
            <a:extLst>
              <a:ext uri="{FF2B5EF4-FFF2-40B4-BE49-F238E27FC236}">
                <a16:creationId xmlns:a16="http://schemas.microsoft.com/office/drawing/2014/main" id="{7C74C8EB-A654-5513-499D-7C60A9D52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0" y="5486399"/>
            <a:ext cx="914400" cy="914400"/>
          </a:xfrm>
          <a:prstGeom prst="rect">
            <a:avLst/>
          </a:prstGeom>
        </p:spPr>
      </p:pic>
      <p:pic>
        <p:nvPicPr>
          <p:cNvPr id="15" name="Content Placeholder 5" descr="Open book outline">
            <a:extLst>
              <a:ext uri="{FF2B5EF4-FFF2-40B4-BE49-F238E27FC236}">
                <a16:creationId xmlns:a16="http://schemas.microsoft.com/office/drawing/2014/main" id="{8B267F12-A737-E711-7D16-1355F81FD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4582" y="6176253"/>
            <a:ext cx="914400" cy="914400"/>
          </a:xfrm>
          <a:prstGeom prst="rect">
            <a:avLst/>
          </a:prstGeom>
        </p:spPr>
      </p:pic>
      <p:pic>
        <p:nvPicPr>
          <p:cNvPr id="16" name="Content Placeholder 5" descr="Open book outline">
            <a:extLst>
              <a:ext uri="{FF2B5EF4-FFF2-40B4-BE49-F238E27FC236}">
                <a16:creationId xmlns:a16="http://schemas.microsoft.com/office/drawing/2014/main" id="{4E4DD562-1004-5B0E-EC61-536F109181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6191" y="7018506"/>
            <a:ext cx="914400" cy="914400"/>
          </a:xfrm>
          <a:prstGeom prst="rect">
            <a:avLst/>
          </a:prstGeom>
        </p:spPr>
      </p:pic>
    </p:spTree>
    <p:extLst>
      <p:ext uri="{BB962C8B-B14F-4D97-AF65-F5344CB8AC3E}">
        <p14:creationId xmlns:p14="http://schemas.microsoft.com/office/powerpoint/2010/main" val="1069414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ousing Solutions 1">
      <a:dk1>
        <a:srgbClr val="000000"/>
      </a:dk1>
      <a:lt1>
        <a:srgbClr val="FFFFFF"/>
      </a:lt1>
      <a:dk2>
        <a:srgbClr val="333F48"/>
      </a:dk2>
      <a:lt2>
        <a:srgbClr val="B1B2B2"/>
      </a:lt2>
      <a:accent1>
        <a:srgbClr val="004F71"/>
      </a:accent1>
      <a:accent2>
        <a:srgbClr val="00B287"/>
      </a:accent2>
      <a:accent3>
        <a:srgbClr val="893A61"/>
      </a:accent3>
      <a:accent4>
        <a:srgbClr val="F3D44D"/>
      </a:accent4>
      <a:accent5>
        <a:srgbClr val="F0E5B2"/>
      </a:accent5>
      <a:accent6>
        <a:srgbClr val="0092B2"/>
      </a:accent6>
      <a:hlink>
        <a:srgbClr val="0092B2"/>
      </a:hlink>
      <a:folHlink>
        <a:srgbClr val="00B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A9D5F3"/>
      </a:accent1>
      <a:accent2>
        <a:srgbClr val="1773B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erviewed xmlns="d8e91c55-2a37-4cdb-b3e2-124d5bf6a830">false</Interviewed>
    <OfferedPosition xmlns="d8e91c55-2a37-4cdb-b3e2-124d5bf6a830">false</OfferedPosition>
    <Note xmlns="d8e91c55-2a37-4cdb-b3e2-124d5bf6a830" xsi:nil="true"/>
    <TaxCatchAll xmlns="9f7e4866-fd96-49f6-a834-cc434fbaed5a" xsi:nil="true"/>
    <_Flow_SignoffStatus xmlns="d8e91c55-2a37-4cdb-b3e2-124d5bf6a830" xsi:nil="true"/>
    <lcf76f155ced4ddcb4097134ff3c332f xmlns="d8e91c55-2a37-4cdb-b3e2-124d5bf6a830">
      <Terms xmlns="http://schemas.microsoft.com/office/infopath/2007/PartnerControls"/>
    </lcf76f155ced4ddcb4097134ff3c332f>
    <SharedWithUsers xmlns="9f7e4866-fd96-49f6-a834-cc434fbaed5a">
      <UserInfo>
        <DisplayName>Becky Gligo</DisplayName>
        <AccountId>176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56C216B77CAC48B5018FDA9A8E6D6A" ma:contentTypeVersion="20" ma:contentTypeDescription="Create a new document." ma:contentTypeScope="" ma:versionID="8c09900c460ad2ab7f4806c18cd14a18">
  <xsd:schema xmlns:xsd="http://www.w3.org/2001/XMLSchema" xmlns:xs="http://www.w3.org/2001/XMLSchema" xmlns:p="http://schemas.microsoft.com/office/2006/metadata/properties" xmlns:ns2="d8e91c55-2a37-4cdb-b3e2-124d5bf6a830" xmlns:ns3="9f7e4866-fd96-49f6-a834-cc434fbaed5a" targetNamespace="http://schemas.microsoft.com/office/2006/metadata/properties" ma:root="true" ma:fieldsID="dfc3915881a63a5c0556ac3d797f8a0b" ns2:_="" ns3:_="">
    <xsd:import namespace="d8e91c55-2a37-4cdb-b3e2-124d5bf6a830"/>
    <xsd:import namespace="9f7e4866-fd96-49f6-a834-cc434fbaed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Note" minOccurs="0"/>
                <xsd:element ref="ns2:_Flow_SignoffStatus" minOccurs="0"/>
                <xsd:element ref="ns2:MediaLengthInSeconds" minOccurs="0"/>
                <xsd:element ref="ns2:MediaServiceLocation" minOccurs="0"/>
                <xsd:element ref="ns2:Interviewed" minOccurs="0"/>
                <xsd:element ref="ns2:OfferedPosi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91c55-2a37-4cdb-b3e2-124d5bf6a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ote" ma:index="19" nillable="true" ma:displayName="Note" ma:format="Dropdown" ma:internalName="Note">
      <xsd:simpleType>
        <xsd:restriction base="dms:Note"/>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Interviewed" ma:index="23" nillable="true" ma:displayName="Interviewed" ma:default="0" ma:format="Dropdown" ma:internalName="Interviewed">
      <xsd:simpleType>
        <xsd:restriction base="dms:Boolean"/>
      </xsd:simpleType>
    </xsd:element>
    <xsd:element name="OfferedPosition" ma:index="24" nillable="true" ma:displayName="Offered Position" ma:default="0" ma:format="Dropdown" ma:internalName="OfferedPosition">
      <xsd:simpleType>
        <xsd:restriction base="dms:Boolea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e594e2a-d478-41f5-b147-0e846c55d6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7e4866-fd96-49f6-a834-cc434fbaed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a4d9665-0674-4658-91eb-100e8086448c}" ma:internalName="TaxCatchAll" ma:showField="CatchAllData" ma:web="9f7e4866-fd96-49f6-a834-cc434fbaed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412BD-A252-4F8E-A0E8-9B42C56536F2}">
  <ds:schemaRefs>
    <ds:schemaRef ds:uri="http://schemas.microsoft.com/office/2006/metadata/properties"/>
    <ds:schemaRef ds:uri="http://schemas.microsoft.com/office/infopath/2007/PartnerControls"/>
    <ds:schemaRef ds:uri="d8e91c55-2a37-4cdb-b3e2-124d5bf6a830"/>
    <ds:schemaRef ds:uri="9f7e4866-fd96-49f6-a834-cc434fbaed5a"/>
  </ds:schemaRefs>
</ds:datastoreItem>
</file>

<file path=customXml/itemProps2.xml><?xml version="1.0" encoding="utf-8"?>
<ds:datastoreItem xmlns:ds="http://schemas.openxmlformats.org/officeDocument/2006/customXml" ds:itemID="{677A11A2-7904-432E-9B7F-35DD37D80BAB}">
  <ds:schemaRefs>
    <ds:schemaRef ds:uri="http://schemas.microsoft.com/sharepoint/v3/contenttype/forms"/>
  </ds:schemaRefs>
</ds:datastoreItem>
</file>

<file path=customXml/itemProps3.xml><?xml version="1.0" encoding="utf-8"?>
<ds:datastoreItem xmlns:ds="http://schemas.openxmlformats.org/officeDocument/2006/customXml" ds:itemID="{F9EC2B70-DFA2-4201-B5C0-CE5F8B616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e91c55-2a37-4cdb-b3e2-124d5bf6a830"/>
    <ds:schemaRef ds:uri="9f7e4866-fd96-49f6-a834-cc434fbae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4462</TotalTime>
  <Words>2153</Words>
  <Application>Microsoft Office PowerPoint</Application>
  <PresentationFormat>Custom</PresentationFormat>
  <Paragraphs>376</Paragraphs>
  <Slides>25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Calibri</vt:lpstr>
      <vt:lpstr>Roboto</vt:lpstr>
      <vt:lpstr>Helvetica</vt:lpstr>
      <vt:lpstr>Arial</vt:lpstr>
      <vt:lpstr>Arial Nova</vt:lpstr>
      <vt:lpstr>Helvetica-Bold</vt:lpstr>
      <vt:lpstr>inherit</vt:lpstr>
      <vt:lpstr>Calibri Light</vt:lpstr>
      <vt:lpstr>Office Theme</vt:lpstr>
      <vt:lpstr>1_Office Theme</vt:lpstr>
      <vt:lpstr>Retrospect</vt:lpstr>
      <vt:lpstr>AWH4T  OK-501 Tulsa City &amp; County Continuum of Care  FY23 CoC NOFO Technical Assistance Workshop </vt:lpstr>
      <vt:lpstr>PowerPoint Presentation</vt:lpstr>
      <vt:lpstr>FY23 CoC NOFO Award  </vt:lpstr>
      <vt:lpstr>Purpose of Continuum of Care (CoC)  </vt:lpstr>
      <vt:lpstr>HUD Homelessness Policy Priorities </vt:lpstr>
      <vt:lpstr>VAWA Reauthorization Act of 2022</vt:lpstr>
      <vt:lpstr>Violence Against Women Act (VAWA) </vt:lpstr>
      <vt:lpstr>Options: Creating NEW projects w/ eligible components </vt:lpstr>
      <vt:lpstr>New CoC Bonus Project Types</vt:lpstr>
      <vt:lpstr>Domestic Violence (DV) Bonus Projects</vt:lpstr>
      <vt:lpstr>Domestic Violence Bonus</vt:lpstr>
      <vt:lpstr>Expansion</vt:lpstr>
      <vt:lpstr>New Project: Transition Grant </vt:lpstr>
      <vt:lpstr>          RENEWAL</vt:lpstr>
      <vt:lpstr>Renewal Projects: Consolidation </vt:lpstr>
      <vt:lpstr>PowerPoint Presentation</vt:lpstr>
      <vt:lpstr>Ready to Apply!?!</vt:lpstr>
      <vt:lpstr>  AWH4T CoC NOFO Standard of Operations  </vt:lpstr>
      <vt:lpstr>Important Dates </vt:lpstr>
      <vt:lpstr>NOFO Page: </vt:lpstr>
      <vt:lpstr>Renewal Project Application Materials </vt:lpstr>
      <vt:lpstr>Reminder: Eligible Organizations</vt:lpstr>
      <vt:lpstr>New Project Application Materials</vt:lpstr>
      <vt:lpstr>Additional Resources </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 Section Homeless Presentation</dc:title>
  <cp:lastModifiedBy>Laura Evanoff (she/her)</cp:lastModifiedBy>
  <cp:revision>21</cp:revision>
  <dcterms:created xsi:type="dcterms:W3CDTF">2006-08-16T00:00:00Z</dcterms:created>
  <dcterms:modified xsi:type="dcterms:W3CDTF">2023-08-11T14:24:31Z</dcterms:modified>
  <dc:identifier>DAFZW8NOoAQ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0x0101008F56C216B77CAC48B5018FDA9A8E6D6A</vt:lpwstr>
  </property>
</Properties>
</file>